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3.jpg" ContentType="image/jpg"/>
  <Override PartName="/ppt/media/image4.jpg" ContentType="image/jpg"/>
  <Override PartName="/ppt/media/image5.jpg" ContentType="image/jpg"/>
  <Override PartName="/ppt/media/image6.jpg" ContentType="image/jpg"/>
  <Override PartName="/ppt/media/image7.jpg" ContentType="image/jpg"/>
  <Override PartName="/ppt/media/image8.jpg" ContentType="image/jpg"/>
  <Override PartName="/ppt/media/image9.jpg" ContentType="image/jpg"/>
  <Override PartName="/ppt/media/image10.jpg" ContentType="image/jpg"/>
  <Override PartName="/ppt/media/image11.jpg" ContentType="image/jpg"/>
  <Override PartName="/ppt/media/image12.jpg" ContentType="image/jpg"/>
  <Override PartName="/ppt/media/image13.jpg" ContentType="image/jpg"/>
  <Override PartName="/ppt/media/image14.jpg" ContentType="image/jpg"/>
  <Override PartName="/ppt/media/image15.jpg" ContentType="image/jpg"/>
  <Override PartName="/ppt/media/image16.jpg" ContentType="image/jpg"/>
  <Override PartName="/ppt/media/image17.jpg" ContentType="image/jpg"/>
  <Override PartName="/ppt/media/image18.jpg" ContentType="image/jpg"/>
  <Override PartName="/ppt/media/image20.jpg" ContentType="image/jpg"/>
  <Override PartName="/ppt/media/image21.jpg" ContentType="image/jpg"/>
  <Override PartName="/ppt/media/image22.jpg" ContentType="image/jpg"/>
  <Override PartName="/ppt/media/image23.jpg" ContentType="image/jpg"/>
  <Override PartName="/ppt/media/image26.jpg" ContentType="image/jpg"/>
  <Override PartName="/ppt/media/image27.jpg" ContentType="image/jpg"/>
  <Override PartName="/ppt/media/image28.jpg" ContentType="image/jpg"/>
  <Override PartName="/ppt/media/image29.jpg" ContentType="image/jpg"/>
  <Override PartName="/ppt/media/image30.jpg" ContentType="image/jpg"/>
  <Override PartName="/ppt/media/image31.jpg" ContentType="image/jpg"/>
  <Override PartName="/ppt/media/image32.jpg" ContentType="image/jpg"/>
  <Override PartName="/ppt/media/image33.jpg" ContentType="image/jpg"/>
  <Override PartName="/ppt/media/image34.jpg" ContentType="image/jpg"/>
  <Override PartName="/ppt/media/image35.jpg" ContentType="image/jpg"/>
  <Override PartName="/ppt/media/image36.jpg" ContentType="image/jpg"/>
  <Override PartName="/ppt/media/image37.jpg" ContentType="image/jpg"/>
  <Override PartName="/ppt/media/image38.jpg" ContentType="image/jpg"/>
  <Override PartName="/ppt/media/image39.jpg" ContentType="image/jpg"/>
  <Override PartName="/ppt/media/image40.jpg" ContentType="image/jpg"/>
  <Override PartName="/ppt/media/image41.jpg" ContentType="image/jpg"/>
  <Override PartName="/ppt/media/image42.jpg" ContentType="image/jpg"/>
  <Override PartName="/ppt/media/image43.jpg" ContentType="image/jpg"/>
  <Override PartName="/ppt/media/image44.jpg" ContentType="image/jpg"/>
  <Override PartName="/ppt/media/image45.jpg" ContentType="image/jpg"/>
  <Override PartName="/ppt/media/image46.jpg" ContentType="image/jpg"/>
  <Override PartName="/ppt/media/image47.jpg" ContentType="image/jpg"/>
  <Override PartName="/ppt/media/image48.jpg" ContentType="image/jpg"/>
  <Override PartName="/ppt/media/image49.jpg" ContentType="image/jpg"/>
  <Override PartName="/ppt/media/image50.jpg" ContentType="image/jpg"/>
  <Override PartName="/ppt/media/image51.jpg" ContentType="image/jpg"/>
  <Override PartName="/ppt/media/image53.jpg" ContentType="image/jpg"/>
  <Override PartName="/ppt/media/image54.jpg" ContentType="image/jpg"/>
  <Override PartName="/ppt/media/image55.jpg" ContentType="image/jpg"/>
  <Override PartName="/ppt/media/image56.jpg" ContentType="image/jpg"/>
  <Override PartName="/ppt/media/image57.jpg" ContentType="image/jpg"/>
  <Override PartName="/ppt/media/image58.jpg" ContentType="image/jpg"/>
  <Override PartName="/ppt/media/image59.jpg" ContentType="image/jpg"/>
  <Override PartName="/ppt/media/image60.jpg" ContentType="image/jpg"/>
  <Override PartName="/ppt/media/image61.jpg" ContentType="image/jpg"/>
  <Override PartName="/ppt/media/image62.jpg" ContentType="image/jpg"/>
  <Override PartName="/ppt/media/image63.jpg" ContentType="image/jpg"/>
  <Override PartName="/ppt/media/image64.jpg" ContentType="image/jpg"/>
  <Override PartName="/ppt/media/image65.jpg" ContentType="image/jpg"/>
  <Override PartName="/ppt/media/image66.jpg" ContentType="image/jpg"/>
  <Override PartName="/ppt/media/image67.jpg" ContentType="image/jpg"/>
  <Override PartName="/ppt/media/image68.jpg" ContentType="image/jpg"/>
  <Override PartName="/ppt/media/image69.jpg" ContentType="image/jpg"/>
  <Override PartName="/ppt/media/image70.jpg" ContentType="image/jpg"/>
  <Override PartName="/ppt/media/image71.jpg" ContentType="image/jpg"/>
  <Override PartName="/ppt/media/image72.jpg" ContentType="image/jpg"/>
  <Override PartName="/ppt/media/image73.jpg" ContentType="image/jpg"/>
  <Override PartName="/ppt/media/image74.jpg" ContentType="image/jpg"/>
  <Override PartName="/ppt/media/image75.jpg" ContentType="image/jpg"/>
  <Override PartName="/ppt/media/image76.jpg" ContentType="image/jpg"/>
  <Override PartName="/ppt/media/image77.jpg" ContentType="image/jpg"/>
  <Override PartName="/ppt/media/image78.jpg" ContentType="image/jpg"/>
  <Override PartName="/ppt/media/image79.jpg" ContentType="image/jpg"/>
  <Override PartName="/ppt/media/image80.jpg" ContentType="image/jpg"/>
  <Override PartName="/ppt/media/image81.jpg" ContentType="image/jpg"/>
  <Override PartName="/ppt/media/image82.jpg" ContentType="image/jpg"/>
  <Override PartName="/ppt/media/image83.jpg" ContentType="image/jpg"/>
  <Override PartName="/ppt/media/image84.jpg" ContentType="image/jpg"/>
  <Override PartName="/ppt/media/image85.jpg" ContentType="image/jpg"/>
  <Override PartName="/ppt/media/image86.jpg" ContentType="image/jpg"/>
  <Override PartName="/ppt/media/image87.jpg" ContentType="image/jpg"/>
  <Override PartName="/ppt/media/image88.jpg" ContentType="image/jpg"/>
  <Override PartName="/ppt/media/image89.jpg" ContentType="image/jpg"/>
  <Override PartName="/ppt/media/image90.jpg" ContentType="image/jpg"/>
  <Override PartName="/ppt/media/image91.jpg" ContentType="image/jpg"/>
  <Override PartName="/ppt/media/image92.jpg" ContentType="image/jpg"/>
  <Override PartName="/ppt/media/image93.jpg" ContentType="image/jpg"/>
  <Override PartName="/ppt/media/image94.jpg" ContentType="image/jpg"/>
  <Override PartName="/ppt/media/image95.jpg" ContentType="image/jpg"/>
  <Override PartName="/ppt/media/image96.jpg" ContentType="image/jpg"/>
  <Override PartName="/ppt/media/image97.jpg" ContentType="image/jpg"/>
  <Override PartName="/ppt/media/image98.jpg" ContentType="image/jpg"/>
  <Override PartName="/ppt/media/image99.jpg" ContentType="image/jpg"/>
  <Override PartName="/ppt/media/image100.jpg" ContentType="image/jpg"/>
  <Override PartName="/ppt/media/image101.jpg" ContentType="image/jpg"/>
  <Override PartName="/ppt/media/image102.jpg" ContentType="image/jpg"/>
  <Override PartName="/ppt/media/image103.jpg" ContentType="image/jpg"/>
  <Override PartName="/ppt/media/image104.jpg" ContentType="image/jpg"/>
  <Override PartName="/ppt/media/image105.jpg" ContentType="image/jpg"/>
  <Override PartName="/ppt/media/image106.jpg" ContentType="image/jpg"/>
  <Override PartName="/ppt/media/image107.jpg" ContentType="image/jpg"/>
  <Override PartName="/ppt/media/image108.jpg" ContentType="image/jp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1902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928" y="3314954"/>
            <a:ext cx="6425184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856" y="5988304"/>
            <a:ext cx="5291327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11/11/2018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11/11/2018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952" y="2459482"/>
            <a:ext cx="3288182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2905" y="2459482"/>
            <a:ext cx="3288182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11/11/2018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11/11/2018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11/11/2018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952" y="427735"/>
            <a:ext cx="6803135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952" y="2459482"/>
            <a:ext cx="6803135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0073" y="9944862"/>
            <a:ext cx="241889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952" y="9944862"/>
            <a:ext cx="1738579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11/11/2018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2509" y="9944862"/>
            <a:ext cx="1738579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g"/><Relationship Id="rId7" Type="http://schemas.openxmlformats.org/officeDocument/2006/relationships/image" Target="../media/image49.jpg"/><Relationship Id="rId2" Type="http://schemas.openxmlformats.org/officeDocument/2006/relationships/image" Target="../media/image44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8.jpg"/><Relationship Id="rId5" Type="http://schemas.openxmlformats.org/officeDocument/2006/relationships/image" Target="../media/image47.jpg"/><Relationship Id="rId4" Type="http://schemas.openxmlformats.org/officeDocument/2006/relationships/image" Target="../media/image4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g"/><Relationship Id="rId2" Type="http://schemas.openxmlformats.org/officeDocument/2006/relationships/image" Target="../media/image50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jpg"/><Relationship Id="rId7" Type="http://schemas.openxmlformats.org/officeDocument/2006/relationships/image" Target="../media/image57.jp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6.jpg"/><Relationship Id="rId5" Type="http://schemas.openxmlformats.org/officeDocument/2006/relationships/image" Target="../media/image55.jpg"/><Relationship Id="rId4" Type="http://schemas.openxmlformats.org/officeDocument/2006/relationships/image" Target="../media/image54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jpg"/><Relationship Id="rId2" Type="http://schemas.openxmlformats.org/officeDocument/2006/relationships/image" Target="../media/image58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0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jpg"/><Relationship Id="rId2" Type="http://schemas.openxmlformats.org/officeDocument/2006/relationships/image" Target="../media/image61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jpg"/><Relationship Id="rId2" Type="http://schemas.openxmlformats.org/officeDocument/2006/relationships/image" Target="../media/image63.jp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jpg"/><Relationship Id="rId2" Type="http://schemas.openxmlformats.org/officeDocument/2006/relationships/image" Target="../media/image65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9.jpg"/><Relationship Id="rId5" Type="http://schemas.openxmlformats.org/officeDocument/2006/relationships/image" Target="../media/image68.jpg"/><Relationship Id="rId4" Type="http://schemas.openxmlformats.org/officeDocument/2006/relationships/image" Target="../media/image67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jpg"/><Relationship Id="rId2" Type="http://schemas.openxmlformats.org/officeDocument/2006/relationships/image" Target="../media/image70.jp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jpg"/><Relationship Id="rId3" Type="http://schemas.openxmlformats.org/officeDocument/2006/relationships/image" Target="../media/image73.jpg"/><Relationship Id="rId7" Type="http://schemas.openxmlformats.org/officeDocument/2006/relationships/image" Target="../media/image77.jpg"/><Relationship Id="rId2" Type="http://schemas.openxmlformats.org/officeDocument/2006/relationships/image" Target="../media/image72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6.jpg"/><Relationship Id="rId5" Type="http://schemas.openxmlformats.org/officeDocument/2006/relationships/image" Target="../media/image75.jpg"/><Relationship Id="rId4" Type="http://schemas.openxmlformats.org/officeDocument/2006/relationships/image" Target="../media/image74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jpg"/><Relationship Id="rId2" Type="http://schemas.openxmlformats.org/officeDocument/2006/relationships/image" Target="../media/image79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2.jpg"/><Relationship Id="rId4" Type="http://schemas.openxmlformats.org/officeDocument/2006/relationships/image" Target="../media/image8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jpg"/><Relationship Id="rId2" Type="http://schemas.openxmlformats.org/officeDocument/2006/relationships/image" Target="../media/image83.jp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jpg"/><Relationship Id="rId3" Type="http://schemas.openxmlformats.org/officeDocument/2006/relationships/image" Target="../media/image86.jpg"/><Relationship Id="rId7" Type="http://schemas.openxmlformats.org/officeDocument/2006/relationships/image" Target="../media/image90.jpg"/><Relationship Id="rId2" Type="http://schemas.openxmlformats.org/officeDocument/2006/relationships/image" Target="../media/image85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9.jpg"/><Relationship Id="rId5" Type="http://schemas.openxmlformats.org/officeDocument/2006/relationships/image" Target="../media/image88.jpg"/><Relationship Id="rId4" Type="http://schemas.openxmlformats.org/officeDocument/2006/relationships/image" Target="../media/image87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.jpg"/><Relationship Id="rId2" Type="http://schemas.openxmlformats.org/officeDocument/2006/relationships/image" Target="../media/image92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6.jpg"/><Relationship Id="rId5" Type="http://schemas.openxmlformats.org/officeDocument/2006/relationships/image" Target="../media/image95.jpg"/><Relationship Id="rId4" Type="http://schemas.openxmlformats.org/officeDocument/2006/relationships/image" Target="../media/image94.jp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jpg"/><Relationship Id="rId3" Type="http://schemas.openxmlformats.org/officeDocument/2006/relationships/image" Target="../media/image98.jpg"/><Relationship Id="rId7" Type="http://schemas.openxmlformats.org/officeDocument/2006/relationships/image" Target="../media/image102.jpg"/><Relationship Id="rId2" Type="http://schemas.openxmlformats.org/officeDocument/2006/relationships/image" Target="../media/image97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1.jpg"/><Relationship Id="rId5" Type="http://schemas.openxmlformats.org/officeDocument/2006/relationships/image" Target="../media/image100.jpg"/><Relationship Id="rId4" Type="http://schemas.openxmlformats.org/officeDocument/2006/relationships/image" Target="../media/image99.jpg"/><Relationship Id="rId9" Type="http://schemas.openxmlformats.org/officeDocument/2006/relationships/image" Target="../media/image104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jpg"/><Relationship Id="rId2" Type="http://schemas.openxmlformats.org/officeDocument/2006/relationships/image" Target="../media/image105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8.jpg"/><Relationship Id="rId4" Type="http://schemas.openxmlformats.org/officeDocument/2006/relationships/image" Target="../media/image107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g"/><Relationship Id="rId3" Type="http://schemas.openxmlformats.org/officeDocument/2006/relationships/image" Target="../media/image13.jpg"/><Relationship Id="rId7" Type="http://schemas.openxmlformats.org/officeDocument/2006/relationships/image" Target="../media/image17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3.jpg"/><Relationship Id="rId5" Type="http://schemas.openxmlformats.org/officeDocument/2006/relationships/image" Target="../media/image22.jpg"/><Relationship Id="rId4" Type="http://schemas.openxmlformats.org/officeDocument/2006/relationships/image" Target="../media/image2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jp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8.jpg"/><Relationship Id="rId5" Type="http://schemas.openxmlformats.org/officeDocument/2006/relationships/image" Target="../media/image27.jpg"/><Relationship Id="rId4" Type="http://schemas.openxmlformats.org/officeDocument/2006/relationships/image" Target="../media/image2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3.jpg"/><Relationship Id="rId4" Type="http://schemas.openxmlformats.org/officeDocument/2006/relationships/image" Target="../media/image3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g"/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8.jpg"/><Relationship Id="rId5" Type="http://schemas.openxmlformats.org/officeDocument/2006/relationships/image" Target="../media/image37.jpg"/><Relationship Id="rId4" Type="http://schemas.openxmlformats.org/officeDocument/2006/relationships/image" Target="../media/image36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g"/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3.jpg"/><Relationship Id="rId5" Type="http://schemas.openxmlformats.org/officeDocument/2006/relationships/image" Target="../media/image42.jpg"/><Relationship Id="rId4" Type="http://schemas.openxmlformats.org/officeDocument/2006/relationships/image" Target="../media/image4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1"/>
          <p:cNvSpPr txBox="1">
            <a:spLocks/>
          </p:cNvSpPr>
          <p:nvPr/>
        </p:nvSpPr>
        <p:spPr>
          <a:xfrm>
            <a:off x="730249" y="2749550"/>
            <a:ext cx="6214745" cy="680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2227580" algn="l"/>
                <a:tab pos="3016250" algn="l"/>
              </a:tabLst>
            </a:pPr>
            <a:r>
              <a:rPr lang="en-US" sz="4300" spc="-5" dirty="0" smtClean="0"/>
              <a:t>Electrical Circuit-I</a:t>
            </a:r>
            <a:endParaRPr lang="en-US" sz="43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5984" y="158750"/>
            <a:ext cx="1943371" cy="188621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6" y="158750"/>
            <a:ext cx="2152650" cy="2124075"/>
          </a:xfrm>
          <a:prstGeom prst="rect">
            <a:avLst/>
          </a:prstGeom>
        </p:spPr>
      </p:pic>
      <p:sp>
        <p:nvSpPr>
          <p:cNvPr id="18" name="object 11"/>
          <p:cNvSpPr txBox="1">
            <a:spLocks/>
          </p:cNvSpPr>
          <p:nvPr/>
        </p:nvSpPr>
        <p:spPr>
          <a:xfrm>
            <a:off x="730249" y="4134857"/>
            <a:ext cx="6214745" cy="680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200" b="1" i="0">
                <a:solidFill>
                  <a:srgbClr val="006699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0"/>
              </a:spcBef>
              <a:tabLst>
                <a:tab pos="2227580" algn="l"/>
                <a:tab pos="3016250" algn="l"/>
              </a:tabLst>
            </a:pPr>
            <a:r>
              <a:rPr lang="en-US" sz="4300" kern="0" spc="-5" dirty="0" smtClean="0"/>
              <a:t>10</a:t>
            </a:r>
            <a:r>
              <a:rPr lang="en-US" sz="4300" kern="0" spc="-5" baseline="30000" dirty="0" smtClean="0"/>
              <a:t>th</a:t>
            </a:r>
            <a:r>
              <a:rPr lang="en-US" sz="4300" kern="0" spc="-5" dirty="0" smtClean="0"/>
              <a:t> </a:t>
            </a:r>
            <a:r>
              <a:rPr lang="en-US" sz="4300" kern="0" spc="-5" dirty="0" smtClean="0"/>
              <a:t>Lecture</a:t>
            </a:r>
            <a:endParaRPr lang="en-US" sz="4300" kern="0" dirty="0"/>
          </a:p>
        </p:txBody>
      </p:sp>
      <p:sp>
        <p:nvSpPr>
          <p:cNvPr id="19" name="object 11"/>
          <p:cNvSpPr txBox="1">
            <a:spLocks/>
          </p:cNvSpPr>
          <p:nvPr/>
        </p:nvSpPr>
        <p:spPr>
          <a:xfrm>
            <a:off x="730250" y="5427980"/>
            <a:ext cx="6214745" cy="680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200" b="1" i="0">
                <a:solidFill>
                  <a:srgbClr val="006699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0"/>
              </a:spcBef>
              <a:tabLst>
                <a:tab pos="2227580" algn="l"/>
                <a:tab pos="3016250" algn="l"/>
              </a:tabLst>
            </a:pPr>
            <a:r>
              <a:rPr lang="en-US" sz="4300" kern="0" spc="-5" dirty="0" smtClean="0"/>
              <a:t>Summary </a:t>
            </a:r>
            <a:r>
              <a:rPr lang="en-US" sz="4300" kern="0" spc="-5" dirty="0" smtClean="0"/>
              <a:t>2</a:t>
            </a:r>
            <a:endParaRPr lang="en-US" sz="4300" kern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225295"/>
            <a:ext cx="3691254" cy="5276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ns: 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nce </a:t>
            </a:r>
            <a:r>
              <a:rPr sz="1200" spc="20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1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es</a:t>
            </a:r>
            <a:r>
              <a:rPr sz="1200" spc="-1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rs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Δ </a:t>
            </a:r>
            <a:r>
              <a:rPr sz="1200" spc="1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r>
              <a:rPr sz="1200" spc="-20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re 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s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50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e,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6"/>
              </a:spcBef>
            </a:pPr>
            <a:endParaRPr sz="1100"/>
          </a:p>
          <a:p>
            <a:pPr marL="241300">
              <a:lnSpc>
                <a:spcPct val="100000"/>
              </a:lnSpc>
            </a:pPr>
            <a:r>
              <a:rPr sz="1200" dirty="0" smtClean="0">
                <a:latin typeface="Times New Roman"/>
                <a:cs typeface="Times New Roman"/>
              </a:rPr>
              <a:t>a.  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C</a:t>
            </a:r>
            <a:r>
              <a:rPr sz="1200" spc="15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ver</a:t>
            </a:r>
            <a:r>
              <a:rPr sz="1200" spc="3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in</a:t>
            </a:r>
            <a:r>
              <a:rPr sz="1200" spc="0" dirty="0" smtClean="0">
                <a:latin typeface="Times New Roman"/>
                <a:cs typeface="Times New Roman"/>
              </a:rPr>
              <a:t>g 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Δ to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Y: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8900" y="3233928"/>
            <a:ext cx="2639060" cy="194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Times New Roman"/>
                <a:cs typeface="Times New Roman"/>
              </a:rPr>
              <a:t>T</a:t>
            </a:r>
            <a:r>
              <a:rPr sz="1200" spc="-1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2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w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rk 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en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appe</a:t>
            </a:r>
            <a:r>
              <a:rPr sz="1200" spc="-1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rs as </a:t>
            </a:r>
            <a:r>
              <a:rPr sz="1200" spc="15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wn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g.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300" y="5273039"/>
            <a:ext cx="1793239" cy="194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25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.  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C</a:t>
            </a:r>
            <a:r>
              <a:rPr sz="1200" spc="15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ver</a:t>
            </a:r>
            <a:r>
              <a:rPr sz="1200" spc="3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in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Y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Δ</a:t>
            </a:r>
            <a:r>
              <a:rPr sz="1200" spc="-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92936" y="2688335"/>
            <a:ext cx="1389888" cy="335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374135" y="1773935"/>
            <a:ext cx="2962656" cy="12496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92936" y="4690871"/>
            <a:ext cx="1770888" cy="3718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82311" y="3450335"/>
            <a:ext cx="1770888" cy="161239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92936" y="5489447"/>
            <a:ext cx="2255519" cy="124053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92936" y="6754367"/>
            <a:ext cx="2048256" cy="15057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96111"/>
            <a:ext cx="5009515" cy="194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Times New Roman"/>
                <a:cs typeface="Times New Roman"/>
              </a:rPr>
              <a:t>H.</a:t>
            </a:r>
            <a:r>
              <a:rPr sz="1200" spc="-20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//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Using a Δ</a:t>
            </a:r>
            <a:r>
              <a:rPr sz="1200" spc="10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r>
              <a:rPr sz="1200" spc="3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Y-</a:t>
            </a:r>
            <a:r>
              <a:rPr sz="1200" spc="-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Δ </a:t>
            </a:r>
            <a:r>
              <a:rPr sz="1200" spc="-25" dirty="0" smtClean="0">
                <a:latin typeface="Times New Roman"/>
                <a:cs typeface="Times New Roman"/>
              </a:rPr>
              <a:t>c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nv</a:t>
            </a:r>
            <a:r>
              <a:rPr sz="1200" spc="0" dirty="0" smtClean="0">
                <a:latin typeface="Times New Roman"/>
                <a:cs typeface="Times New Roman"/>
              </a:rPr>
              <a:t>er</a:t>
            </a:r>
            <a:r>
              <a:rPr sz="1200" spc="15" dirty="0" smtClean="0">
                <a:latin typeface="Times New Roman"/>
                <a:cs typeface="Times New Roman"/>
              </a:rPr>
              <a:t>s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45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-20" dirty="0" smtClean="0">
                <a:latin typeface="Times New Roman"/>
                <a:cs typeface="Times New Roman"/>
              </a:rPr>
              <a:t>f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cur</a:t>
            </a:r>
            <a:r>
              <a:rPr sz="1200" spc="1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 </a:t>
            </a:r>
            <a:r>
              <a:rPr sz="1200" spc="-1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ea</a:t>
            </a:r>
            <a:r>
              <a:rPr sz="1200" spc="20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3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 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2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works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51432" y="1243583"/>
            <a:ext cx="4468368" cy="13533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70432" y="3078479"/>
            <a:ext cx="5239512" cy="14660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626" y="898198"/>
            <a:ext cx="5756910" cy="34048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3923029" algn="just">
              <a:lnSpc>
                <a:spcPct val="100000"/>
              </a:lnSpc>
            </a:pPr>
            <a:r>
              <a:rPr sz="1400" b="1" spc="-10" dirty="0" smtClean="0">
                <a:latin typeface="Times New Roman"/>
                <a:cs typeface="Times New Roman"/>
              </a:rPr>
              <a:t>CURR</a:t>
            </a:r>
            <a:r>
              <a:rPr sz="1400" b="1" spc="5" dirty="0" smtClean="0">
                <a:latin typeface="Times New Roman"/>
                <a:cs typeface="Times New Roman"/>
              </a:rPr>
              <a:t>E</a:t>
            </a:r>
            <a:r>
              <a:rPr sz="1400" b="1" spc="-10" dirty="0" smtClean="0">
                <a:latin typeface="Times New Roman"/>
                <a:cs typeface="Times New Roman"/>
              </a:rPr>
              <a:t>NT</a:t>
            </a:r>
            <a:r>
              <a:rPr sz="1400" b="1" spc="20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SOURCE</a:t>
            </a:r>
            <a:r>
              <a:rPr sz="1400" b="1" spc="15" dirty="0" smtClean="0">
                <a:latin typeface="Times New Roman"/>
                <a:cs typeface="Times New Roman"/>
              </a:rPr>
              <a:t>S</a:t>
            </a:r>
            <a:r>
              <a:rPr sz="1400" b="1" spc="-5" dirty="0" smtClean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8"/>
              </a:spcBef>
            </a:pPr>
            <a:endParaRPr sz="1000"/>
          </a:p>
          <a:p>
            <a:pPr marL="12700" marR="12700" algn="just">
              <a:lnSpc>
                <a:spcPct val="11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a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30" dirty="0" smtClean="0">
                <a:latin typeface="Times New Roman"/>
                <a:cs typeface="Times New Roman"/>
              </a:rPr>
              <a:t>u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-20" dirty="0" smtClean="0">
                <a:latin typeface="Times New Roman"/>
                <a:cs typeface="Times New Roman"/>
              </a:rPr>
              <a:t>r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nt </a:t>
            </a:r>
            <a:r>
              <a:rPr sz="1400" spc="-1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source </a:t>
            </a:r>
            <a:r>
              <a:rPr sz="1400" spc="-1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dete</a:t>
            </a:r>
            <a:r>
              <a:rPr sz="1400" spc="20" dirty="0" smtClean="0">
                <a:latin typeface="Times New Roman"/>
                <a:cs typeface="Times New Roman"/>
              </a:rPr>
              <a:t>r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ines </a:t>
            </a:r>
            <a:r>
              <a:rPr sz="1400" spc="-13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direc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 </a:t>
            </a:r>
            <a:r>
              <a:rPr sz="1400" spc="-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30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d </a:t>
            </a:r>
            <a:r>
              <a:rPr sz="1400" spc="-125" dirty="0" smtClean="0">
                <a:latin typeface="Times New Roman"/>
                <a:cs typeface="Times New Roman"/>
              </a:rPr>
              <a:t> 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gni</a:t>
            </a:r>
            <a:r>
              <a:rPr sz="1400" spc="1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de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curr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nt </a:t>
            </a:r>
            <a:r>
              <a:rPr sz="1400" spc="-1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 </a:t>
            </a:r>
            <a:r>
              <a:rPr sz="1400" spc="-17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br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h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w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ere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ocat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d.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gn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ude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30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po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15" dirty="0" smtClean="0">
                <a:latin typeface="Times New Roman"/>
                <a:cs typeface="Times New Roman"/>
              </a:rPr>
              <a:t>r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y</a:t>
            </a:r>
            <a:r>
              <a:rPr sz="1400" spc="10" dirty="0" smtClean="0">
                <a:latin typeface="Times New Roman"/>
                <a:cs typeface="Times New Roman"/>
              </a:rPr>
              <a:t> 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lt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acro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c</a:t>
            </a:r>
            <a:r>
              <a:rPr sz="1400" spc="-30" dirty="0" smtClean="0">
                <a:latin typeface="Times New Roman"/>
                <a:cs typeface="Times New Roman"/>
              </a:rPr>
              <a:t>u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rce 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are 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ea</a:t>
            </a:r>
            <a:r>
              <a:rPr sz="1400" spc="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h 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 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func</a:t>
            </a:r>
            <a:r>
              <a:rPr sz="1400" spc="1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 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 </a:t>
            </a:r>
            <a:r>
              <a:rPr sz="1400" spc="-1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he 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etwo</a:t>
            </a:r>
            <a:r>
              <a:rPr sz="1400" spc="15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k 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 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wh</a:t>
            </a:r>
            <a:r>
              <a:rPr sz="1400" spc="-30" dirty="0" smtClean="0">
                <a:latin typeface="Times New Roman"/>
                <a:cs typeface="Times New Roman"/>
              </a:rPr>
              <a:t>i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h 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lt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 applied.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130" dirty="0" smtClean="0">
                <a:latin typeface="Times New Roman"/>
                <a:cs typeface="Times New Roman"/>
              </a:rPr>
              <a:t> </a:t>
            </a:r>
            <a:r>
              <a:rPr sz="1400" spc="-40" dirty="0" smtClean="0">
                <a:latin typeface="Times New Roman"/>
                <a:cs typeface="Times New Roman"/>
              </a:rPr>
              <a:t>f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w</a:t>
            </a:r>
            <a:r>
              <a:rPr sz="1400" spc="130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x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10" dirty="0" smtClean="0">
                <a:latin typeface="Times New Roman"/>
                <a:cs typeface="Times New Roman"/>
              </a:rPr>
              <a:t>p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es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w</a:t>
            </a:r>
            <a:r>
              <a:rPr sz="1400" spc="-5" dirty="0" smtClean="0">
                <a:latin typeface="Times New Roman"/>
                <a:cs typeface="Times New Roman"/>
              </a:rPr>
              <a:t>ill</a:t>
            </a:r>
            <a:r>
              <a:rPr sz="1400" spc="1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rate</a:t>
            </a:r>
            <a:r>
              <a:rPr sz="1400" spc="15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3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1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la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es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betwe</a:t>
            </a:r>
            <a:r>
              <a:rPr sz="1400" spc="3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lving</a:t>
            </a:r>
            <a:r>
              <a:rPr sz="1400" spc="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for</a:t>
            </a:r>
            <a:r>
              <a:rPr sz="1400" spc="-5" dirty="0" smtClean="0">
                <a:latin typeface="Times New Roman"/>
                <a:cs typeface="Times New Roman"/>
              </a:rPr>
              <a:t> t</a:t>
            </a:r>
            <a:r>
              <a:rPr sz="1400" spc="-4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rce </a:t>
            </a:r>
            <a:r>
              <a:rPr sz="1400" spc="-7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-20" dirty="0" smtClean="0">
                <a:latin typeface="Times New Roman"/>
                <a:cs typeface="Times New Roman"/>
              </a:rPr>
              <a:t>r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nt </a:t>
            </a:r>
            <a:r>
              <a:rPr sz="1400" spc="-8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 </a:t>
            </a:r>
            <a:r>
              <a:rPr sz="1400" spc="-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 </a:t>
            </a:r>
            <a:r>
              <a:rPr sz="1400" spc="-7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lt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so</a:t>
            </a:r>
            <a:r>
              <a:rPr sz="1400" spc="-2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rce </a:t>
            </a:r>
            <a:r>
              <a:rPr sz="1400" spc="-7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nd </a:t>
            </a:r>
            <a:r>
              <a:rPr sz="1400" spc="-8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4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7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te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min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 </a:t>
            </a:r>
            <a:r>
              <a:rPr sz="1400" spc="-8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7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 </a:t>
            </a:r>
            <a:r>
              <a:rPr sz="1400" spc="-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 </a:t>
            </a:r>
            <a:r>
              <a:rPr sz="1400" spc="-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curr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 so</a:t>
            </a:r>
            <a:r>
              <a:rPr sz="1400" spc="-25" dirty="0" smtClean="0">
                <a:latin typeface="Times New Roman"/>
                <a:cs typeface="Times New Roman"/>
              </a:rPr>
              <a:t>u</a:t>
            </a:r>
            <a:r>
              <a:rPr sz="1400" spc="-5" dirty="0" smtClean="0">
                <a:latin typeface="Times New Roman"/>
                <a:cs typeface="Times New Roman"/>
              </a:rPr>
              <a:t>rce, </a:t>
            </a:r>
            <a:r>
              <a:rPr sz="1400" spc="-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so </a:t>
            </a:r>
            <a:r>
              <a:rPr sz="1400" spc="-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we </a:t>
            </a:r>
            <a:r>
              <a:rPr sz="1400" spc="-7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j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5" dirty="0" smtClean="0">
                <a:latin typeface="Times New Roman"/>
                <a:cs typeface="Times New Roman"/>
              </a:rPr>
              <a:t>st </a:t>
            </a:r>
            <a:r>
              <a:rPr sz="1400" spc="-4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 </a:t>
            </a:r>
            <a:r>
              <a:rPr sz="1400" spc="-8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40" dirty="0" smtClean="0">
                <a:latin typeface="Times New Roman"/>
                <a:cs typeface="Times New Roman"/>
              </a:rPr>
              <a:t>e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ber </a:t>
            </a:r>
            <a:r>
              <a:rPr sz="1400" spc="-8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w</a:t>
            </a:r>
            <a:r>
              <a:rPr sz="1400" spc="-10" dirty="0" smtClean="0">
                <a:latin typeface="Times New Roman"/>
                <a:cs typeface="Times New Roman"/>
              </a:rPr>
              <a:t>hat </a:t>
            </a:r>
            <a:r>
              <a:rPr sz="1400" spc="-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we </a:t>
            </a:r>
            <a:r>
              <a:rPr sz="1400" spc="-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are </a:t>
            </a:r>
            <a:r>
              <a:rPr sz="1400" spc="-7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o</a:t>
            </a:r>
            <a:r>
              <a:rPr sz="1400" spc="10" dirty="0" smtClean="0">
                <a:latin typeface="Times New Roman"/>
                <a:cs typeface="Times New Roman"/>
              </a:rPr>
              <a:t>k</a:t>
            </a:r>
            <a:r>
              <a:rPr sz="1400" spc="-10" dirty="0" smtClean="0">
                <a:latin typeface="Times New Roman"/>
                <a:cs typeface="Times New Roman"/>
              </a:rPr>
              <a:t>ing </a:t>
            </a:r>
            <a:r>
              <a:rPr sz="1400" spc="-8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for </a:t>
            </a:r>
            <a:r>
              <a:rPr sz="1400" spc="-9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d </a:t>
            </a:r>
            <a:r>
              <a:rPr sz="1400" spc="-8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p</a:t>
            </a:r>
            <a:r>
              <a:rPr sz="1400" spc="-10" dirty="0" smtClean="0">
                <a:latin typeface="Times New Roman"/>
                <a:cs typeface="Times New Roman"/>
              </a:rPr>
              <a:t>rope</a:t>
            </a:r>
            <a:r>
              <a:rPr sz="1400" spc="5" dirty="0" smtClean="0">
                <a:latin typeface="Times New Roman"/>
                <a:cs typeface="Times New Roman"/>
              </a:rPr>
              <a:t>r</a:t>
            </a:r>
            <a:r>
              <a:rPr sz="1400" spc="1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y u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rst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13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60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aract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cs</a:t>
            </a:r>
            <a:r>
              <a:rPr sz="1400" spc="14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1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ea</a:t>
            </a:r>
            <a:r>
              <a:rPr sz="1400" spc="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h</a:t>
            </a:r>
            <a:r>
              <a:rPr sz="1400" spc="1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ce.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</a:t>
            </a:r>
            <a:r>
              <a:rPr sz="1400" spc="-4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60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y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b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-40" dirty="0" smtClean="0">
                <a:latin typeface="Times New Roman"/>
                <a:cs typeface="Times New Roman"/>
              </a:rPr>
              <a:t>f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13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ur</a:t>
            </a:r>
            <a:r>
              <a:rPr sz="1400" spc="-20" dirty="0" smtClean="0">
                <a:latin typeface="Times New Roman"/>
                <a:cs typeface="Times New Roman"/>
              </a:rPr>
              <a:t>r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rce appe</a:t>
            </a:r>
            <a:r>
              <a:rPr sz="1400" spc="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rs </a:t>
            </a:r>
            <a:r>
              <a:rPr sz="1400" spc="-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 </a:t>
            </a:r>
            <a:r>
              <a:rPr sz="1400" spc="-1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Fi</a:t>
            </a:r>
            <a:r>
              <a:rPr sz="1400" spc="-45" dirty="0" smtClean="0">
                <a:latin typeface="Times New Roman"/>
                <a:cs typeface="Times New Roman"/>
              </a:rPr>
              <a:t>g</a:t>
            </a:r>
            <a:r>
              <a:rPr sz="1400" spc="-5" dirty="0" smtClean="0">
                <a:latin typeface="Times New Roman"/>
                <a:cs typeface="Times New Roman"/>
              </a:rPr>
              <a:t>. </a:t>
            </a:r>
            <a:r>
              <a:rPr sz="1400" spc="-14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(a). </a:t>
            </a:r>
            <a:r>
              <a:rPr sz="1400" spc="-17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ar</a:t>
            </a:r>
            <a:r>
              <a:rPr sz="1400" spc="5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ow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-40" dirty="0" smtClean="0">
                <a:latin typeface="Times New Roman"/>
                <a:cs typeface="Times New Roman"/>
              </a:rPr>
              <a:t>n</a:t>
            </a:r>
            <a:r>
              <a:rPr sz="1400" spc="10" dirty="0" smtClean="0">
                <a:latin typeface="Times New Roman"/>
                <a:cs typeface="Times New Roman"/>
              </a:rPr>
              <a:t>d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cat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s </a:t>
            </a:r>
            <a:r>
              <a:rPr sz="1400" spc="-16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17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d</a:t>
            </a:r>
            <a:r>
              <a:rPr sz="1400" spc="-10" dirty="0" smtClean="0">
                <a:latin typeface="Times New Roman"/>
                <a:cs typeface="Times New Roman"/>
              </a:rPr>
              <a:t>irec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 </a:t>
            </a:r>
            <a:r>
              <a:rPr sz="1400" spc="-1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w</a:t>
            </a:r>
            <a:r>
              <a:rPr sz="1400" spc="-10" dirty="0" smtClean="0">
                <a:latin typeface="Times New Roman"/>
                <a:cs typeface="Times New Roman"/>
              </a:rPr>
              <a:t>h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h </a:t>
            </a:r>
            <a:r>
              <a:rPr sz="1400" spc="-17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it </a:t>
            </a:r>
            <a:r>
              <a:rPr sz="1400" spc="-15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 </a:t>
            </a:r>
            <a:r>
              <a:rPr sz="1400" spc="-1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-2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p</a:t>
            </a:r>
            <a:r>
              <a:rPr sz="1400" spc="10" dirty="0" smtClean="0">
                <a:latin typeface="Times New Roman"/>
                <a:cs typeface="Times New Roman"/>
              </a:rPr>
              <a:t>p</a:t>
            </a:r>
            <a:r>
              <a:rPr sz="1400" spc="-10" dirty="0" smtClean="0">
                <a:latin typeface="Times New Roman"/>
                <a:cs typeface="Times New Roman"/>
              </a:rPr>
              <a:t>lying</a:t>
            </a:r>
            <a:r>
              <a:rPr sz="1400" spc="-5" dirty="0" smtClean="0">
                <a:latin typeface="Times New Roman"/>
                <a:cs typeface="Times New Roman"/>
              </a:rPr>
              <a:t> c</a:t>
            </a:r>
            <a:r>
              <a:rPr sz="1400" spc="-30" dirty="0" smtClean="0">
                <a:latin typeface="Times New Roman"/>
                <a:cs typeface="Times New Roman"/>
              </a:rPr>
              <a:t>u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-1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 </a:t>
            </a:r>
            <a:r>
              <a:rPr sz="1400" spc="-15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1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br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h </a:t>
            </a:r>
            <a:r>
              <a:rPr sz="1400" spc="-15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w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ere </a:t>
            </a:r>
            <a:r>
              <a:rPr sz="1400" spc="-10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-13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 </a:t>
            </a:r>
            <a:r>
              <a:rPr sz="1400" spc="-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located. </a:t>
            </a:r>
            <a:r>
              <a:rPr sz="1400" spc="-12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1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result </a:t>
            </a:r>
            <a:r>
              <a:rPr sz="1400" spc="-12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 </a:t>
            </a:r>
            <a:r>
              <a:rPr sz="1400" spc="-1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 </a:t>
            </a:r>
            <a:r>
              <a:rPr sz="1400" spc="-120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-1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20" dirty="0" smtClean="0">
                <a:latin typeface="Times New Roman"/>
                <a:cs typeface="Times New Roman"/>
              </a:rPr>
              <a:t>q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 </a:t>
            </a:r>
            <a:r>
              <a:rPr sz="1400" spc="-1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 </a:t>
            </a:r>
            <a:r>
              <a:rPr sz="1400" spc="-13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so</a:t>
            </a:r>
            <a:r>
              <a:rPr sz="1400" spc="-2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rce</a:t>
            </a:r>
            <a:r>
              <a:rPr sz="1400" spc="15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ur</a:t>
            </a:r>
            <a:r>
              <a:rPr sz="1400" spc="-20" dirty="0" smtClean="0">
                <a:latin typeface="Times New Roman"/>
                <a:cs typeface="Times New Roman"/>
              </a:rPr>
              <a:t>r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nt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10" dirty="0" smtClean="0">
                <a:latin typeface="Times New Roman"/>
                <a:cs typeface="Times New Roman"/>
              </a:rPr>
              <a:t>ro</a:t>
            </a:r>
            <a:r>
              <a:rPr sz="1400" spc="-10" dirty="0" smtClean="0">
                <a:latin typeface="Times New Roman"/>
                <a:cs typeface="Times New Roman"/>
              </a:rPr>
              <a:t>ugh</a:t>
            </a:r>
            <a:r>
              <a:rPr sz="1400" spc="13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he</a:t>
            </a:r>
            <a:r>
              <a:rPr sz="1400" spc="1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5" dirty="0" smtClean="0">
                <a:latin typeface="Times New Roman"/>
                <a:cs typeface="Times New Roman"/>
              </a:rPr>
              <a:t>e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es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stor. </a:t>
            </a:r>
            <a:r>
              <a:rPr sz="1400" spc="-16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Fi</a:t>
            </a:r>
            <a:r>
              <a:rPr sz="1400" spc="-45" dirty="0" smtClean="0">
                <a:latin typeface="Times New Roman"/>
                <a:cs typeface="Times New Roman"/>
              </a:rPr>
              <a:t>g</a:t>
            </a:r>
            <a:r>
              <a:rPr sz="1400" spc="-5" dirty="0" smtClean="0">
                <a:latin typeface="Times New Roman"/>
                <a:cs typeface="Times New Roman"/>
              </a:rPr>
              <a:t>. </a:t>
            </a:r>
            <a:r>
              <a:rPr sz="1400" spc="-1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(b</a:t>
            </a:r>
            <a:r>
              <a:rPr sz="1400" spc="-20" dirty="0" smtClean="0">
                <a:latin typeface="Times New Roman"/>
                <a:cs typeface="Times New Roman"/>
              </a:rPr>
              <a:t>)</a:t>
            </a:r>
            <a:r>
              <a:rPr sz="1400" spc="-5" dirty="0" smtClean="0">
                <a:latin typeface="Times New Roman"/>
                <a:cs typeface="Times New Roman"/>
              </a:rPr>
              <a:t>,</a:t>
            </a:r>
            <a:r>
              <a:rPr sz="1400" spc="1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we </a:t>
            </a:r>
            <a:r>
              <a:rPr sz="1400" spc="-1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find</a:t>
            </a:r>
            <a:r>
              <a:rPr sz="1400" spc="16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5" dirty="0" smtClean="0">
                <a:latin typeface="Times New Roman"/>
                <a:cs typeface="Times New Roman"/>
              </a:rPr>
              <a:t>at</a:t>
            </a:r>
            <a:r>
              <a:rPr sz="1400" spc="15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v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 acro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30" dirty="0" smtClean="0">
                <a:latin typeface="Times New Roman"/>
                <a:cs typeface="Times New Roman"/>
              </a:rPr>
              <a:t>u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rce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det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15" dirty="0" smtClean="0">
                <a:latin typeface="Times New Roman"/>
                <a:cs typeface="Times New Roman"/>
              </a:rPr>
              <a:t>i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b</a:t>
            </a:r>
            <a:r>
              <a:rPr sz="1400" spc="-10" dirty="0" smtClean="0">
                <a:latin typeface="Times New Roman"/>
                <a:cs typeface="Times New Roman"/>
              </a:rPr>
              <a:t>y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he</a:t>
            </a:r>
            <a:r>
              <a:rPr sz="1400" spc="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po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y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v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6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d</a:t>
            </a:r>
            <a:r>
              <a:rPr sz="1400" spc="-10" dirty="0" smtClean="0">
                <a:latin typeface="Times New Roman"/>
                <a:cs typeface="Times New Roman"/>
              </a:rPr>
              <a:t>rop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2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d by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ur</a:t>
            </a:r>
            <a:r>
              <a:rPr sz="1400" spc="-20" dirty="0" smtClean="0">
                <a:latin typeface="Times New Roman"/>
                <a:cs typeface="Times New Roman"/>
              </a:rPr>
              <a:t>r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5" dirty="0" smtClean="0">
                <a:latin typeface="Times New Roman"/>
                <a:cs typeface="Times New Roman"/>
              </a:rPr>
              <a:t>rce.</a:t>
            </a:r>
            <a:r>
              <a:rPr sz="1400" spc="145" dirty="0" smtClean="0">
                <a:latin typeface="Times New Roman"/>
                <a:cs typeface="Times New Roman"/>
              </a:rPr>
              <a:t> </a:t>
            </a:r>
            <a:r>
              <a:rPr sz="1400" spc="-40" dirty="0" smtClean="0">
                <a:latin typeface="Times New Roman"/>
                <a:cs typeface="Times New Roman"/>
              </a:rPr>
              <a:t>F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single-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rce</a:t>
            </a:r>
            <a:r>
              <a:rPr sz="1400" spc="13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tworks,</a:t>
            </a:r>
            <a:r>
              <a:rPr sz="1400" spc="12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w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y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14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as</a:t>
            </a:r>
            <a:r>
              <a:rPr sz="1400" spc="12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15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y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 Fi</a:t>
            </a:r>
            <a:r>
              <a:rPr sz="1400" spc="-45" dirty="0" smtClean="0">
                <a:latin typeface="Times New Roman"/>
                <a:cs typeface="Times New Roman"/>
              </a:rPr>
              <a:t>g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(</a:t>
            </a:r>
            <a:r>
              <a:rPr sz="1400" spc="-5" dirty="0" smtClean="0">
                <a:latin typeface="Times New Roman"/>
                <a:cs typeface="Times New Roman"/>
              </a:rPr>
              <a:t>b).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626" y="6361519"/>
            <a:ext cx="5422900" cy="48005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1097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X</a:t>
            </a:r>
            <a:r>
              <a:rPr sz="1400" spc="-35" dirty="0" smtClean="0">
                <a:latin typeface="Times New Roman"/>
                <a:cs typeface="Times New Roman"/>
              </a:rPr>
              <a:t>A</a:t>
            </a:r>
            <a:r>
              <a:rPr sz="1400" spc="-15" dirty="0" smtClean="0">
                <a:latin typeface="Times New Roman"/>
                <a:cs typeface="Times New Roman"/>
              </a:rPr>
              <a:t>M</a:t>
            </a:r>
            <a:r>
              <a:rPr sz="1400" spc="15" dirty="0" smtClean="0">
                <a:latin typeface="Times New Roman"/>
                <a:cs typeface="Times New Roman"/>
              </a:rPr>
              <a:t>P</a:t>
            </a:r>
            <a:r>
              <a:rPr sz="1400" spc="-10" dirty="0" smtClean="0">
                <a:latin typeface="Times New Roman"/>
                <a:cs typeface="Times New Roman"/>
              </a:rPr>
              <a:t>LE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: 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Fi</a:t>
            </a:r>
            <a:r>
              <a:rPr sz="1400" spc="-4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rce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5" dirty="0" smtClean="0">
                <a:latin typeface="Times New Roman"/>
                <a:cs typeface="Times New Roman"/>
              </a:rPr>
              <a:t>e,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lt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V</a:t>
            </a:r>
            <a:r>
              <a:rPr sz="1350" spc="0" baseline="-12345" dirty="0" smtClean="0">
                <a:latin typeface="Times New Roman"/>
                <a:cs typeface="Times New Roman"/>
              </a:rPr>
              <a:t>1 </a:t>
            </a:r>
            <a:r>
              <a:rPr sz="1350" spc="-157" baseline="-1234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,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5" dirty="0" smtClean="0">
                <a:latin typeface="Times New Roman"/>
                <a:cs typeface="Times New Roman"/>
              </a:rPr>
              <a:t>c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 I</a:t>
            </a:r>
            <a:r>
              <a:rPr sz="1350" spc="0" baseline="-12345" dirty="0" smtClean="0">
                <a:latin typeface="Times New Roman"/>
                <a:cs typeface="Times New Roman"/>
              </a:rPr>
              <a:t>1 </a:t>
            </a:r>
            <a:r>
              <a:rPr sz="1350" spc="-104" baseline="-12345" dirty="0" smtClean="0">
                <a:latin typeface="Times New Roman"/>
                <a:cs typeface="Times New Roman"/>
              </a:rPr>
              <a:t> </a:t>
            </a:r>
            <a:r>
              <a:rPr sz="1400" spc="-40" dirty="0" smtClean="0">
                <a:latin typeface="Times New Roman"/>
                <a:cs typeface="Times New Roman"/>
              </a:rPr>
              <a:t>f</a:t>
            </a:r>
            <a:r>
              <a:rPr sz="1400" spc="-10" dirty="0" smtClean="0">
                <a:latin typeface="Times New Roman"/>
                <a:cs typeface="Times New Roman"/>
              </a:rPr>
              <a:t>or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cir</a:t>
            </a:r>
            <a:r>
              <a:rPr sz="1400" spc="1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u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Fi</a:t>
            </a:r>
            <a:r>
              <a:rPr sz="1400" spc="-45" dirty="0" smtClean="0">
                <a:latin typeface="Times New Roman"/>
                <a:cs typeface="Times New Roman"/>
              </a:rPr>
              <a:t>g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626" y="8353533"/>
            <a:ext cx="67818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5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40" dirty="0" smtClean="0">
                <a:latin typeface="Times New Roman"/>
                <a:cs typeface="Times New Roman"/>
              </a:rPr>
              <a:t>u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35736" y="8735567"/>
            <a:ext cx="932688" cy="2103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90344" y="4690871"/>
            <a:ext cx="1944624" cy="11887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953255" y="4462271"/>
            <a:ext cx="1636776" cy="14173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10255" y="6998207"/>
            <a:ext cx="1953768" cy="12192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5736" y="9104376"/>
            <a:ext cx="2036064" cy="24688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35736" y="9509759"/>
            <a:ext cx="999744" cy="23774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626" y="895016"/>
            <a:ext cx="3975735" cy="2381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X</a:t>
            </a:r>
            <a:r>
              <a:rPr sz="1400" spc="-35" dirty="0" smtClean="0">
                <a:latin typeface="Times New Roman"/>
                <a:cs typeface="Times New Roman"/>
              </a:rPr>
              <a:t>A</a:t>
            </a:r>
            <a:r>
              <a:rPr sz="1400" spc="-15" dirty="0" smtClean="0">
                <a:latin typeface="Times New Roman"/>
                <a:cs typeface="Times New Roman"/>
              </a:rPr>
              <a:t>M</a:t>
            </a:r>
            <a:r>
              <a:rPr sz="1400" spc="15" dirty="0" smtClean="0">
                <a:latin typeface="Times New Roman"/>
                <a:cs typeface="Times New Roman"/>
              </a:rPr>
              <a:t>P</a:t>
            </a:r>
            <a:r>
              <a:rPr sz="1400" spc="-10" dirty="0" smtClean="0">
                <a:latin typeface="Times New Roman"/>
                <a:cs typeface="Times New Roman"/>
              </a:rPr>
              <a:t>LE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: 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Fi</a:t>
            </a:r>
            <a:r>
              <a:rPr sz="1400" spc="-4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V</a:t>
            </a:r>
            <a:r>
              <a:rPr sz="1350" spc="7" baseline="-12345" dirty="0" smtClean="0">
                <a:latin typeface="Times New Roman"/>
                <a:cs typeface="Times New Roman"/>
              </a:rPr>
              <a:t>S </a:t>
            </a:r>
            <a:r>
              <a:rPr sz="1350" spc="-165" baseline="-12345" dirty="0" smtClean="0">
                <a:latin typeface="Times New Roman"/>
                <a:cs typeface="Times New Roman"/>
              </a:rPr>
              <a:t> </a:t>
            </a:r>
            <a:r>
              <a:rPr sz="1400" spc="3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urr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ts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I</a:t>
            </a:r>
            <a:r>
              <a:rPr sz="1350" spc="0" baseline="-12345" dirty="0" smtClean="0">
                <a:latin typeface="Times New Roman"/>
                <a:cs typeface="Times New Roman"/>
              </a:rPr>
              <a:t>1 </a:t>
            </a:r>
            <a:r>
              <a:rPr sz="1350" spc="-135" baseline="-123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30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-5" dirty="0" smtClean="0">
                <a:latin typeface="Times New Roman"/>
                <a:cs typeface="Times New Roman"/>
              </a:rPr>
              <a:t> I</a:t>
            </a:r>
            <a:r>
              <a:rPr sz="1350" spc="0" baseline="-12345" dirty="0" smtClean="0">
                <a:latin typeface="Times New Roman"/>
                <a:cs typeface="Times New Roman"/>
              </a:rPr>
              <a:t>2</a:t>
            </a:r>
            <a:endParaRPr sz="1350" baseline="-12345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46353" y="895016"/>
            <a:ext cx="162433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40" dirty="0" smtClean="0">
                <a:latin typeface="Times New Roman"/>
                <a:cs typeface="Times New Roman"/>
              </a:rPr>
              <a:t>f</a:t>
            </a:r>
            <a:r>
              <a:rPr sz="1400" spc="-10" dirty="0" smtClean="0">
                <a:latin typeface="Times New Roman"/>
                <a:cs typeface="Times New Roman"/>
              </a:rPr>
              <a:t>or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etw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rk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Fi</a:t>
            </a:r>
            <a:r>
              <a:rPr sz="1400" spc="-45" dirty="0" smtClean="0">
                <a:latin typeface="Times New Roman"/>
                <a:cs typeface="Times New Roman"/>
              </a:rPr>
              <a:t>g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626" y="2510468"/>
            <a:ext cx="67818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5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40" dirty="0" smtClean="0">
                <a:latin typeface="Times New Roman"/>
                <a:cs typeface="Times New Roman"/>
              </a:rPr>
              <a:t>u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626" y="5653054"/>
            <a:ext cx="5570220" cy="4749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85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X</a:t>
            </a:r>
            <a:r>
              <a:rPr sz="1400" spc="-35" dirty="0" smtClean="0">
                <a:latin typeface="Times New Roman"/>
                <a:cs typeface="Times New Roman"/>
              </a:rPr>
              <a:t>A</a:t>
            </a:r>
            <a:r>
              <a:rPr sz="1400" spc="-15" dirty="0" smtClean="0">
                <a:latin typeface="Times New Roman"/>
                <a:cs typeface="Times New Roman"/>
              </a:rPr>
              <a:t>M</a:t>
            </a:r>
            <a:r>
              <a:rPr sz="1400" spc="15" dirty="0" smtClean="0">
                <a:latin typeface="Times New Roman"/>
                <a:cs typeface="Times New Roman"/>
              </a:rPr>
              <a:t>P</a:t>
            </a:r>
            <a:r>
              <a:rPr sz="1400" spc="-10" dirty="0" smtClean="0">
                <a:latin typeface="Times New Roman"/>
                <a:cs typeface="Times New Roman"/>
              </a:rPr>
              <a:t>LE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: </a:t>
            </a:r>
            <a:r>
              <a:rPr sz="1400" spc="-10" dirty="0" smtClean="0">
                <a:latin typeface="Times New Roman"/>
                <a:cs typeface="Times New Roman"/>
              </a:rPr>
              <a:t> Dete</a:t>
            </a:r>
            <a:r>
              <a:rPr sz="1400" spc="20" dirty="0" smtClean="0">
                <a:latin typeface="Times New Roman"/>
                <a:cs typeface="Times New Roman"/>
              </a:rPr>
              <a:t>r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1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ne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4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-10" dirty="0" smtClean="0">
                <a:latin typeface="Times New Roman"/>
                <a:cs typeface="Times New Roman"/>
              </a:rPr>
              <a:t>I1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4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VS 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40" dirty="0" smtClean="0">
                <a:latin typeface="Times New Roman"/>
                <a:cs typeface="Times New Roman"/>
              </a:rPr>
              <a:t>f</a:t>
            </a:r>
            <a:r>
              <a:rPr sz="1400" spc="-10" dirty="0" smtClean="0">
                <a:latin typeface="Times New Roman"/>
                <a:cs typeface="Times New Roman"/>
              </a:rPr>
              <a:t>or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etw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rk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-5" dirty="0" smtClean="0">
                <a:latin typeface="Times New Roman"/>
                <a:cs typeface="Times New Roman"/>
              </a:rPr>
              <a:t> Fi</a:t>
            </a:r>
            <a:r>
              <a:rPr sz="1400" spc="-45" dirty="0" smtClean="0">
                <a:latin typeface="Times New Roman"/>
                <a:cs typeface="Times New Roman"/>
              </a:rPr>
              <a:t>g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1626" y="8069972"/>
            <a:ext cx="5753735" cy="15297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5087620" algn="just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5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40" dirty="0" smtClean="0">
                <a:latin typeface="Times New Roman"/>
                <a:cs typeface="Times New Roman"/>
              </a:rPr>
              <a:t>u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32"/>
              </a:spcBef>
            </a:pPr>
            <a:endParaRPr sz="1000"/>
          </a:p>
          <a:p>
            <a:pPr marL="12700" marR="12700" indent="0" algn="just">
              <a:lnSpc>
                <a:spcPct val="11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Fi</a:t>
            </a:r>
            <a:r>
              <a:rPr sz="1400" spc="-25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st  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ote  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40" dirty="0" smtClean="0">
                <a:latin typeface="Times New Roman"/>
                <a:cs typeface="Times New Roman"/>
              </a:rPr>
              <a:t>h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t  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4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 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30" dirty="0" smtClean="0">
                <a:latin typeface="Times New Roman"/>
                <a:cs typeface="Times New Roman"/>
              </a:rPr>
              <a:t>u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-20" dirty="0" smtClean="0">
                <a:latin typeface="Times New Roman"/>
                <a:cs typeface="Times New Roman"/>
              </a:rPr>
              <a:t>r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nt  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  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4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 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bra</a:t>
            </a:r>
            <a:r>
              <a:rPr sz="1400" spc="-40" dirty="0" smtClean="0">
                <a:latin typeface="Times New Roman"/>
                <a:cs typeface="Times New Roman"/>
              </a:rPr>
              <a:t>n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h  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</a:t>
            </a:r>
            <a:r>
              <a:rPr sz="1400" spc="-30" dirty="0" smtClean="0">
                <a:latin typeface="Times New Roman"/>
                <a:cs typeface="Times New Roman"/>
              </a:rPr>
              <a:t>i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  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 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30" dirty="0" smtClean="0">
                <a:latin typeface="Times New Roman"/>
                <a:cs typeface="Times New Roman"/>
              </a:rPr>
              <a:t>u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5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ource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 be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6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,</a:t>
            </a:r>
            <a:r>
              <a:rPr sz="1400" spc="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no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-70" dirty="0" smtClean="0">
                <a:latin typeface="Times New Roman"/>
                <a:cs typeface="Times New Roman"/>
              </a:rPr>
              <a:t>m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tter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w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5" dirty="0" smtClean="0">
                <a:latin typeface="Times New Roman"/>
                <a:cs typeface="Times New Roman"/>
              </a:rPr>
              <a:t>at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60" dirty="0" smtClean="0">
                <a:latin typeface="Times New Roman"/>
                <a:cs typeface="Times New Roman"/>
              </a:rPr>
              <a:t> </a:t>
            </a:r>
            <a:r>
              <a:rPr sz="1400" spc="-70" dirty="0" smtClean="0">
                <a:latin typeface="Times New Roman"/>
                <a:cs typeface="Times New Roman"/>
              </a:rPr>
              <a:t>m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gni</a:t>
            </a:r>
            <a:r>
              <a:rPr sz="1400" spc="1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de</a:t>
            </a:r>
            <a:r>
              <a:rPr sz="1400" spc="25" dirty="0" smtClean="0">
                <a:latin typeface="Times New Roman"/>
                <a:cs typeface="Times New Roman"/>
              </a:rPr>
              <a:t> o</a:t>
            </a:r>
            <a:r>
              <a:rPr sz="1400" spc="-5" dirty="0" smtClean="0">
                <a:latin typeface="Times New Roman"/>
                <a:cs typeface="Times New Roman"/>
              </a:rPr>
              <a:t>f </a:t>
            </a:r>
            <a:r>
              <a:rPr sz="1400" spc="2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he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so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rce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o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ight.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 words,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4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ur</a:t>
            </a:r>
            <a:r>
              <a:rPr sz="1400" spc="-20" dirty="0" smtClean="0">
                <a:latin typeface="Times New Roman"/>
                <a:cs typeface="Times New Roman"/>
              </a:rPr>
              <a:t>r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ts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7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etwo</a:t>
            </a:r>
            <a:r>
              <a:rPr sz="1400" spc="15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k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are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fi</a:t>
            </a:r>
            <a:r>
              <a:rPr sz="1400" spc="-4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ed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b</a:t>
            </a:r>
            <a:r>
              <a:rPr sz="1400" spc="-10" dirty="0" smtClean="0">
                <a:latin typeface="Times New Roman"/>
                <a:cs typeface="Times New Roman"/>
              </a:rPr>
              <a:t>y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I,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350" spc="0" baseline="-12345" dirty="0" smtClean="0">
                <a:latin typeface="Times New Roman"/>
                <a:cs typeface="Times New Roman"/>
              </a:rPr>
              <a:t>1</a:t>
            </a:r>
            <a:r>
              <a:rPr sz="1400" spc="-5" dirty="0" smtClean="0">
                <a:latin typeface="Times New Roman"/>
                <a:cs typeface="Times New Roman"/>
              </a:rPr>
              <a:t>,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30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350" spc="0" baseline="-12345" dirty="0" smtClean="0">
                <a:latin typeface="Times New Roman"/>
                <a:cs typeface="Times New Roman"/>
              </a:rPr>
              <a:t>2   </a:t>
            </a:r>
            <a:r>
              <a:rPr sz="1350" spc="-60" baseline="-1234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ow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-5" dirty="0" smtClean="0">
                <a:latin typeface="Times New Roman"/>
                <a:cs typeface="Times New Roman"/>
              </a:rPr>
              <a:t>er,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lt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acro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s 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ur</a:t>
            </a:r>
            <a:r>
              <a:rPr sz="1400" spc="-20" dirty="0" smtClean="0">
                <a:latin typeface="Times New Roman"/>
                <a:cs typeface="Times New Roman"/>
              </a:rPr>
              <a:t>r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-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urce  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 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d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ctly 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-45" dirty="0" smtClean="0">
                <a:latin typeface="Times New Roman"/>
                <a:cs typeface="Times New Roman"/>
              </a:rPr>
              <a:t>f</a:t>
            </a:r>
            <a:r>
              <a:rPr sz="1400" spc="-10" dirty="0" smtClean="0">
                <a:latin typeface="Times New Roman"/>
                <a:cs typeface="Times New Roman"/>
              </a:rPr>
              <a:t>ect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d 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b</a:t>
            </a:r>
            <a:r>
              <a:rPr sz="1400" spc="-10" dirty="0" smtClean="0">
                <a:latin typeface="Times New Roman"/>
                <a:cs typeface="Times New Roman"/>
              </a:rPr>
              <a:t>y </a:t>
            </a:r>
            <a:r>
              <a:rPr sz="1400" spc="-5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gn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ude 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d p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15" dirty="0" smtClean="0">
                <a:latin typeface="Times New Roman"/>
                <a:cs typeface="Times New Roman"/>
              </a:rPr>
              <a:t>r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y</a:t>
            </a:r>
            <a:r>
              <a:rPr sz="1400" spc="-1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ap</a:t>
            </a:r>
            <a:r>
              <a:rPr sz="1400" spc="20" dirty="0" smtClean="0">
                <a:latin typeface="Times New Roman"/>
                <a:cs typeface="Times New Roman"/>
              </a:rPr>
              <a:t>p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ource.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35736" y="1277111"/>
            <a:ext cx="2017776" cy="1097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35736" y="2892551"/>
            <a:ext cx="3819144" cy="22768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30423" y="6288023"/>
            <a:ext cx="2322576" cy="16459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626" y="3705352"/>
            <a:ext cx="5755640" cy="31699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3596004" algn="just">
              <a:lnSpc>
                <a:spcPct val="100000"/>
              </a:lnSpc>
            </a:pPr>
            <a:r>
              <a:rPr sz="1400" b="1" spc="-10" dirty="0" smtClean="0">
                <a:latin typeface="Times New Roman"/>
                <a:cs typeface="Times New Roman"/>
              </a:rPr>
              <a:t>SOURCE</a:t>
            </a:r>
            <a:r>
              <a:rPr sz="1400" b="1" spc="15" dirty="0" smtClean="0">
                <a:latin typeface="Times New Roman"/>
                <a:cs typeface="Times New Roman"/>
              </a:rPr>
              <a:t> </a:t>
            </a:r>
            <a:r>
              <a:rPr sz="1400" b="1" spc="-15" dirty="0" smtClean="0">
                <a:latin typeface="Times New Roman"/>
                <a:cs typeface="Times New Roman"/>
              </a:rPr>
              <a:t>CONV</a:t>
            </a:r>
            <a:r>
              <a:rPr sz="1400" b="1" spc="0" dirty="0" smtClean="0">
                <a:latin typeface="Times New Roman"/>
                <a:cs typeface="Times New Roman"/>
              </a:rPr>
              <a:t>E</a:t>
            </a:r>
            <a:r>
              <a:rPr sz="1400" b="1" spc="10" dirty="0" smtClean="0">
                <a:latin typeface="Times New Roman"/>
                <a:cs typeface="Times New Roman"/>
              </a:rPr>
              <a:t>R</a:t>
            </a:r>
            <a:r>
              <a:rPr sz="1400" b="1" spc="-10" dirty="0" smtClean="0">
                <a:latin typeface="Times New Roman"/>
                <a:cs typeface="Times New Roman"/>
              </a:rPr>
              <a:t>SION</a:t>
            </a:r>
            <a:r>
              <a:rPr sz="1400" b="1" spc="10" dirty="0" smtClean="0">
                <a:latin typeface="Times New Roman"/>
                <a:cs typeface="Times New Roman"/>
              </a:rPr>
              <a:t>S</a:t>
            </a:r>
            <a:r>
              <a:rPr sz="1400" b="1" spc="-5" dirty="0" smtClean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29"/>
              </a:spcBef>
            </a:pPr>
            <a:endParaRPr sz="950"/>
          </a:p>
          <a:p>
            <a:pPr marL="12700" marR="12700" algn="just">
              <a:lnSpc>
                <a:spcPct val="110200"/>
              </a:lnSpc>
            </a:pP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curr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nt</a:t>
            </a:r>
            <a:r>
              <a:rPr sz="1400" spc="1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source</a:t>
            </a:r>
            <a:r>
              <a:rPr sz="1400" spc="1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appe</a:t>
            </a:r>
            <a:r>
              <a:rPr sz="1400" spc="5" dirty="0" smtClean="0">
                <a:latin typeface="Times New Roman"/>
                <a:cs typeface="Times New Roman"/>
              </a:rPr>
              <a:t>a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ing</a:t>
            </a:r>
            <a:r>
              <a:rPr sz="1400" spc="12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14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vi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1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5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cti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13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1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cal</a:t>
            </a:r>
            <a:r>
              <a:rPr sz="1400" spc="-2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ed</a:t>
            </a:r>
            <a:r>
              <a:rPr sz="1400" spc="13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  </a:t>
            </a:r>
            <a:r>
              <a:rPr sz="1400" spc="-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rce   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d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to</a:t>
            </a:r>
            <a:r>
              <a:rPr sz="1400" spc="12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4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 </a:t>
            </a:r>
            <a:r>
              <a:rPr sz="1400" spc="-8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ab</a:t>
            </a:r>
            <a:r>
              <a:rPr sz="1400" spc="5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30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ce     </a:t>
            </a:r>
            <a:r>
              <a:rPr sz="1400" spc="-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any   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-40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15" dirty="0" smtClean="0">
                <a:latin typeface="Times New Roman"/>
                <a:cs typeface="Times New Roman"/>
              </a:rPr>
              <a:t>e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  </a:t>
            </a:r>
            <a:r>
              <a:rPr sz="1400" spc="-1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res</a:t>
            </a:r>
            <a:r>
              <a:rPr sz="1400" spc="-2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st</a:t>
            </a:r>
            <a:r>
              <a:rPr sz="1400" spc="2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ce.  </a:t>
            </a:r>
            <a:r>
              <a:rPr sz="1400" spc="-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  </a:t>
            </a:r>
            <a:r>
              <a:rPr sz="1400" spc="-1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y</a:t>
            </a:r>
            <a:r>
              <a:rPr sz="1400" spc="-5" dirty="0" smtClean="0">
                <a:latin typeface="Times New Roman"/>
                <a:cs typeface="Times New Roman"/>
              </a:rPr>
              <a:t>,</a:t>
            </a:r>
            <a:r>
              <a:rPr sz="1400" spc="14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all</a:t>
            </a:r>
            <a:r>
              <a:rPr sz="1400" spc="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rces</a:t>
            </a:r>
            <a:r>
              <a:rPr sz="1400" spc="14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w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2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er</a:t>
            </a:r>
            <a:r>
              <a:rPr sz="1400" spc="-5" dirty="0" smtClean="0">
                <a:latin typeface="Times New Roman"/>
                <a:cs typeface="Times New Roman"/>
              </a:rPr>
              <a:t> t</a:t>
            </a:r>
            <a:r>
              <a:rPr sz="1400" spc="-40" dirty="0" smtClean="0">
                <a:latin typeface="Times New Roman"/>
                <a:cs typeface="Times New Roman"/>
              </a:rPr>
              <a:t>h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y 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are </a:t>
            </a:r>
            <a:r>
              <a:rPr sz="1400" spc="7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lt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rces 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 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ces </a:t>
            </a:r>
            <a:r>
              <a:rPr sz="1400" spc="6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30" dirty="0" smtClean="0">
                <a:latin typeface="Times New Roman"/>
                <a:cs typeface="Times New Roman"/>
              </a:rPr>
              <a:t>v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inte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 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st</a:t>
            </a:r>
            <a:r>
              <a:rPr sz="1400" spc="2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ce 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 </a:t>
            </a:r>
            <a:r>
              <a:rPr sz="1400" spc="15" dirty="0" smtClean="0">
                <a:latin typeface="Times New Roman"/>
                <a:cs typeface="Times New Roman"/>
              </a:rPr>
              <a:t> 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20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-40" dirty="0" smtClean="0">
                <a:latin typeface="Times New Roman"/>
                <a:cs typeface="Times New Roman"/>
              </a:rPr>
              <a:t>v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p</a:t>
            </a:r>
            <a:r>
              <a:rPr sz="1400" spc="-10" dirty="0" smtClean="0">
                <a:latin typeface="Times New Roman"/>
                <a:cs typeface="Times New Roman"/>
              </a:rPr>
              <a:t>o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10" dirty="0" smtClean="0">
                <a:latin typeface="Times New Roman"/>
                <a:cs typeface="Times New Roman"/>
              </a:rPr>
              <a:t>ow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Fi</a:t>
            </a:r>
            <a:r>
              <a:rPr sz="1400" spc="-45" dirty="0" smtClean="0">
                <a:latin typeface="Times New Roman"/>
                <a:cs typeface="Times New Roman"/>
              </a:rPr>
              <a:t>g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r>
              <a:rPr sz="1400" spc="1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For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v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5" dirty="0" smtClean="0">
                <a:latin typeface="Times New Roman"/>
                <a:cs typeface="Times New Roman"/>
              </a:rPr>
              <a:t>rce,</a:t>
            </a:r>
            <a:r>
              <a:rPr sz="1400" spc="12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if</a:t>
            </a:r>
            <a:r>
              <a:rPr sz="1400" spc="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Rs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=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0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,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9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if</a:t>
            </a:r>
            <a:r>
              <a:rPr sz="1400" spc="9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it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so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70" dirty="0" smtClean="0">
                <a:latin typeface="Times New Roman"/>
                <a:cs typeface="Times New Roman"/>
              </a:rPr>
              <a:t>m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ll</a:t>
            </a:r>
            <a:r>
              <a:rPr sz="1400" spc="1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red</a:t>
            </a:r>
            <a:r>
              <a:rPr sz="1400" spc="1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ny</a:t>
            </a:r>
            <a:r>
              <a:rPr sz="1400" spc="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5" dirty="0" smtClean="0">
                <a:latin typeface="Times New Roman"/>
                <a:cs typeface="Times New Roman"/>
              </a:rPr>
              <a:t>e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es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stors</a:t>
            </a:r>
            <a:r>
              <a:rPr sz="1400" spc="14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-17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1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2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1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</a:t>
            </a:r>
            <a:r>
              <a:rPr sz="1400" spc="1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ig</a:t>
            </a:r>
            <a:r>
              <a:rPr sz="1400" spc="-40" dirty="0" smtClean="0">
                <a:latin typeface="Times New Roman"/>
                <a:cs typeface="Times New Roman"/>
              </a:rPr>
              <a:t>n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red,</a:t>
            </a:r>
            <a:r>
              <a:rPr sz="1400" spc="14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1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we</a:t>
            </a:r>
            <a:r>
              <a:rPr sz="1400" spc="16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3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“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dea</a:t>
            </a:r>
            <a:r>
              <a:rPr sz="1400" spc="-20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”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urce </a:t>
            </a:r>
            <a:r>
              <a:rPr sz="1400" spc="-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for</a:t>
            </a:r>
            <a:r>
              <a:rPr sz="1400" spc="160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ll</a:t>
            </a:r>
            <a:r>
              <a:rPr sz="1400" spc="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prac</a:t>
            </a:r>
            <a:r>
              <a:rPr sz="1400" spc="2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2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p</a:t>
            </a:r>
            <a:r>
              <a:rPr sz="1400" spc="-10" dirty="0" smtClean="0">
                <a:latin typeface="Times New Roman"/>
                <a:cs typeface="Times New Roman"/>
              </a:rPr>
              <a:t>urpose</a:t>
            </a:r>
            <a:r>
              <a:rPr sz="1400" spc="5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. </a:t>
            </a:r>
            <a:r>
              <a:rPr sz="1400" spc="-160" dirty="0" smtClean="0">
                <a:latin typeface="Times New Roman"/>
                <a:cs typeface="Times New Roman"/>
              </a:rPr>
              <a:t> </a:t>
            </a:r>
            <a:r>
              <a:rPr sz="1400" spc="-40" dirty="0" smtClean="0">
                <a:latin typeface="Times New Roman"/>
                <a:cs typeface="Times New Roman"/>
              </a:rPr>
              <a:t>F</a:t>
            </a:r>
            <a:r>
              <a:rPr sz="1400" spc="-10" dirty="0" smtClean="0">
                <a:latin typeface="Times New Roman"/>
                <a:cs typeface="Times New Roman"/>
              </a:rPr>
              <a:t>or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170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-1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5" dirty="0" smtClean="0">
                <a:latin typeface="Times New Roman"/>
                <a:cs typeface="Times New Roman"/>
              </a:rPr>
              <a:t>rce, </a:t>
            </a:r>
            <a:r>
              <a:rPr sz="1400" spc="-16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si</a:t>
            </a:r>
            <a:r>
              <a:rPr sz="1400" spc="-30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ce</a:t>
            </a:r>
            <a:r>
              <a:rPr sz="1400" spc="-5" dirty="0" smtClean="0">
                <a:latin typeface="Times New Roman"/>
                <a:cs typeface="Times New Roman"/>
              </a:rPr>
              <a:t> t</a:t>
            </a:r>
            <a:r>
              <a:rPr sz="1400" spc="-4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st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r 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P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3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par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,</a:t>
            </a:r>
            <a:r>
              <a:rPr sz="1400" spc="4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if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RP 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=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∞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,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if it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15" dirty="0" smtClean="0">
                <a:latin typeface="Times New Roman"/>
                <a:cs typeface="Times New Roman"/>
              </a:rPr>
              <a:t>r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ugh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5" dirty="0" smtClean="0">
                <a:latin typeface="Times New Roman"/>
                <a:cs typeface="Times New Roman"/>
              </a:rPr>
              <a:t>c</a:t>
            </a:r>
            <a:r>
              <a:rPr sz="1400" spc="35" dirty="0" smtClean="0">
                <a:latin typeface="Times New Roman"/>
                <a:cs typeface="Times New Roman"/>
              </a:rPr>
              <a:t>o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pared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ny par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35" dirty="0" smtClean="0">
                <a:latin typeface="Times New Roman"/>
                <a:cs typeface="Times New Roman"/>
              </a:rPr>
              <a:t>s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-40" dirty="0" smtClean="0">
                <a:latin typeface="Times New Roman"/>
                <a:cs typeface="Times New Roman"/>
              </a:rPr>
              <a:t>v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ts</a:t>
            </a:r>
            <a:r>
              <a:rPr sz="1400" spc="15" dirty="0" smtClean="0">
                <a:latin typeface="Times New Roman"/>
                <a:cs typeface="Times New Roman"/>
              </a:rPr>
              <a:t> 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5" dirty="0" smtClean="0">
                <a:latin typeface="Times New Roman"/>
                <a:cs typeface="Times New Roman"/>
              </a:rPr>
              <a:t>at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5" dirty="0" smtClean="0">
                <a:latin typeface="Times New Roman"/>
                <a:cs typeface="Times New Roman"/>
              </a:rPr>
              <a:t>c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ignored,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40" dirty="0" smtClean="0">
                <a:latin typeface="Times New Roman"/>
                <a:cs typeface="Times New Roman"/>
              </a:rPr>
              <a:t>h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w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1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“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de</a:t>
            </a:r>
            <a:r>
              <a:rPr sz="1400" spc="2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”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curr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 so</a:t>
            </a:r>
            <a:r>
              <a:rPr sz="1400" spc="-25" dirty="0" smtClean="0">
                <a:latin typeface="Times New Roman"/>
                <a:cs typeface="Times New Roman"/>
              </a:rPr>
              <a:t>u</a:t>
            </a:r>
            <a:r>
              <a:rPr sz="1400" spc="-5" dirty="0" smtClean="0">
                <a:latin typeface="Times New Roman"/>
                <a:cs typeface="Times New Roman"/>
              </a:rPr>
              <a:t>rce. </a:t>
            </a:r>
            <a:r>
              <a:rPr sz="1400" spc="-6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40" dirty="0" smtClean="0">
                <a:latin typeface="Times New Roman"/>
                <a:cs typeface="Times New Roman"/>
              </a:rPr>
              <a:t>f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u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at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40" dirty="0" smtClean="0">
                <a:latin typeface="Times New Roman"/>
                <a:cs typeface="Times New Roman"/>
              </a:rPr>
              <a:t>y</a:t>
            </a:r>
            <a:r>
              <a:rPr sz="1400" spc="-5" dirty="0" smtClean="0">
                <a:latin typeface="Times New Roman"/>
                <a:cs typeface="Times New Roman"/>
              </a:rPr>
              <a:t>, </a:t>
            </a:r>
            <a:r>
              <a:rPr sz="1400" spc="-4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ow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-5" dirty="0" smtClean="0">
                <a:latin typeface="Times New Roman"/>
                <a:cs typeface="Times New Roman"/>
              </a:rPr>
              <a:t>er, </a:t>
            </a:r>
            <a:r>
              <a:rPr sz="1400" spc="-4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de</a:t>
            </a:r>
            <a:r>
              <a:rPr sz="1400" spc="2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 </a:t>
            </a:r>
            <a:r>
              <a:rPr sz="1400" spc="-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sourc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s </a:t>
            </a:r>
            <a:r>
              <a:rPr sz="1400" spc="-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can</a:t>
            </a:r>
            <a:r>
              <a:rPr sz="1400" spc="-2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ot </a:t>
            </a:r>
            <a:r>
              <a:rPr sz="1400" spc="-8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 </a:t>
            </a:r>
            <a:r>
              <a:rPr sz="1400" spc="-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con</a:t>
            </a:r>
            <a:r>
              <a:rPr sz="1400" spc="-30" dirty="0" smtClean="0">
                <a:latin typeface="Times New Roman"/>
                <a:cs typeface="Times New Roman"/>
              </a:rPr>
              <a:t>v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rted </a:t>
            </a:r>
            <a:r>
              <a:rPr sz="1400" spc="-60" dirty="0" smtClean="0">
                <a:latin typeface="Times New Roman"/>
                <a:cs typeface="Times New Roman"/>
              </a:rPr>
              <a:t> </a:t>
            </a:r>
            <a:r>
              <a:rPr sz="1400" spc="-40" dirty="0" smtClean="0">
                <a:latin typeface="Times New Roman"/>
                <a:cs typeface="Times New Roman"/>
              </a:rPr>
              <a:t>f</a:t>
            </a:r>
            <a:r>
              <a:rPr sz="1400" spc="10" dirty="0" smtClean="0">
                <a:latin typeface="Times New Roman"/>
                <a:cs typeface="Times New Roman"/>
              </a:rPr>
              <a:t>ro</a:t>
            </a:r>
            <a:r>
              <a:rPr sz="1400" spc="-15" dirty="0" smtClean="0">
                <a:latin typeface="Times New Roman"/>
                <a:cs typeface="Times New Roman"/>
              </a:rPr>
              <a:t>m </a:t>
            </a:r>
            <a:r>
              <a:rPr sz="1400" spc="-10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e type 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 </a:t>
            </a:r>
            <a:r>
              <a:rPr sz="1400" spc="-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30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o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r. 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5" dirty="0" smtClean="0">
                <a:latin typeface="Times New Roman"/>
                <a:cs typeface="Times New Roman"/>
              </a:rPr>
              <a:t>at 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s, </a:t>
            </a:r>
            <a:r>
              <a:rPr sz="1400" spc="-10" dirty="0" smtClean="0">
                <a:latin typeface="Times New Roman"/>
                <a:cs typeface="Times New Roman"/>
              </a:rPr>
              <a:t> a 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can</a:t>
            </a:r>
            <a:r>
              <a:rPr sz="1400" spc="-2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ot </a:t>
            </a:r>
            <a:r>
              <a:rPr sz="1400" spc="-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 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con</a:t>
            </a:r>
            <a:r>
              <a:rPr sz="1400" spc="-30" dirty="0" smtClean="0">
                <a:latin typeface="Times New Roman"/>
                <a:cs typeface="Times New Roman"/>
              </a:rPr>
              <a:t>v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rted </a:t>
            </a:r>
            <a:r>
              <a:rPr sz="1400" spc="-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 </a:t>
            </a:r>
            <a:r>
              <a:rPr sz="1400" spc="-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 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30" dirty="0" smtClean="0">
                <a:latin typeface="Times New Roman"/>
                <a:cs typeface="Times New Roman"/>
              </a:rPr>
              <a:t>u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 so</a:t>
            </a:r>
            <a:r>
              <a:rPr sz="1400" spc="-25" dirty="0" smtClean="0">
                <a:latin typeface="Times New Roman"/>
                <a:cs typeface="Times New Roman"/>
              </a:rPr>
              <a:t>u</a:t>
            </a:r>
            <a:r>
              <a:rPr sz="1400" spc="-5" dirty="0" smtClean="0">
                <a:latin typeface="Times New Roman"/>
                <a:cs typeface="Times New Roman"/>
              </a:rPr>
              <a:t>rce, </a:t>
            </a:r>
            <a:r>
              <a:rPr sz="1400" spc="-1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 </a:t>
            </a:r>
            <a:r>
              <a:rPr sz="1400" spc="-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vice </a:t>
            </a:r>
            <a:r>
              <a:rPr sz="1400" spc="-16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rsa—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-40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te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 </a:t>
            </a:r>
            <a:r>
              <a:rPr sz="1400" spc="-1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res</a:t>
            </a:r>
            <a:r>
              <a:rPr sz="1400" spc="-2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30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ce </a:t>
            </a:r>
            <a:r>
              <a:rPr sz="1400" spc="-140" dirty="0" smtClean="0">
                <a:latin typeface="Times New Roman"/>
                <a:cs typeface="Times New Roman"/>
              </a:rPr>
              <a:t> 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ust </a:t>
            </a:r>
            <a:r>
              <a:rPr sz="1400" spc="-1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 </a:t>
            </a:r>
            <a:r>
              <a:rPr sz="1400" spc="-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pres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nt. </a:t>
            </a:r>
            <a:r>
              <a:rPr sz="1400" spc="-16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14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v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 so</a:t>
            </a:r>
            <a:r>
              <a:rPr sz="1400" spc="-2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rce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Fi</a:t>
            </a:r>
            <a:r>
              <a:rPr sz="1400" spc="-45" dirty="0" smtClean="0">
                <a:latin typeface="Times New Roman"/>
                <a:cs typeface="Times New Roman"/>
              </a:rPr>
              <a:t>g</a:t>
            </a:r>
            <a:r>
              <a:rPr sz="1400" spc="30" dirty="0" smtClean="0">
                <a:latin typeface="Times New Roman"/>
                <a:cs typeface="Times New Roman"/>
              </a:rPr>
              <a:t>.</a:t>
            </a:r>
            <a:r>
              <a:rPr sz="1400" spc="-10" dirty="0" smtClean="0">
                <a:latin typeface="Times New Roman"/>
                <a:cs typeface="Times New Roman"/>
              </a:rPr>
              <a:t>(a) 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equiv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  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  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4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 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so</a:t>
            </a:r>
            <a:r>
              <a:rPr sz="1400" spc="-2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rce  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   Fi</a:t>
            </a:r>
            <a:r>
              <a:rPr sz="1400" spc="-45" dirty="0" smtClean="0">
                <a:latin typeface="Times New Roman"/>
                <a:cs typeface="Times New Roman"/>
              </a:rPr>
              <a:t>g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(</a:t>
            </a:r>
            <a:r>
              <a:rPr sz="1400" spc="5" dirty="0" smtClean="0">
                <a:latin typeface="Times New Roman"/>
                <a:cs typeface="Times New Roman"/>
              </a:rPr>
              <a:t>b</a:t>
            </a:r>
            <a:r>
              <a:rPr sz="1400" spc="-5" dirty="0" smtClean="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35736" y="914399"/>
            <a:ext cx="4273296" cy="228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590800" y="7757159"/>
            <a:ext cx="2401824" cy="14721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626" y="876862"/>
            <a:ext cx="5756910" cy="23768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just">
              <a:lnSpc>
                <a:spcPct val="110000"/>
              </a:lnSpc>
            </a:pP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4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9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oad </a:t>
            </a:r>
            <a:r>
              <a:rPr sz="1400" spc="-120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R</a:t>
            </a:r>
            <a:r>
              <a:rPr sz="1350" spc="7" baseline="-12345" dirty="0" smtClean="0">
                <a:latin typeface="Times New Roman"/>
                <a:cs typeface="Times New Roman"/>
              </a:rPr>
              <a:t>L </a:t>
            </a:r>
            <a:r>
              <a:rPr sz="1350" spc="142" baseline="-123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</a:t>
            </a:r>
            <a:r>
              <a:rPr sz="1400" spc="1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u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d </a:t>
            </a:r>
            <a:r>
              <a:rPr sz="1400" spc="-10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ot </a:t>
            </a:r>
            <a:r>
              <a:rPr sz="1400" spc="-13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k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ow </a:t>
            </a:r>
            <a:r>
              <a:rPr sz="1400" spc="-12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w</a:t>
            </a:r>
            <a:r>
              <a:rPr sz="1400" spc="-10" dirty="0" smtClean="0">
                <a:latin typeface="Times New Roman"/>
                <a:cs typeface="Times New Roman"/>
              </a:rPr>
              <a:t>h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h </a:t>
            </a:r>
            <a:r>
              <a:rPr sz="1400" spc="-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12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-1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was </a:t>
            </a:r>
            <a:r>
              <a:rPr sz="1400" spc="-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con</a:t>
            </a:r>
            <a:r>
              <a:rPr sz="1400" spc="-30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ect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d </a:t>
            </a:r>
            <a:r>
              <a:rPr sz="1400" spc="-12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to. </a:t>
            </a:r>
            <a:r>
              <a:rPr sz="1400" spc="-11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 </a:t>
            </a:r>
            <a:r>
              <a:rPr sz="1400" spc="-114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y</a:t>
            </a:r>
            <a:r>
              <a:rPr sz="1400" spc="-10" dirty="0" smtClean="0">
                <a:latin typeface="Times New Roman"/>
                <a:cs typeface="Times New Roman"/>
              </a:rPr>
              <a:t>pe </a:t>
            </a:r>
            <a:r>
              <a:rPr sz="1400" spc="-12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-10" dirty="0" smtClean="0">
                <a:latin typeface="Times New Roman"/>
                <a:cs typeface="Times New Roman"/>
              </a:rPr>
              <a:t> equi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15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ce </a:t>
            </a:r>
            <a:r>
              <a:rPr sz="1400" spc="-14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 </a:t>
            </a:r>
            <a:r>
              <a:rPr sz="1400" spc="-1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5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ta</a:t>
            </a:r>
            <a:r>
              <a:rPr sz="1400" spc="15" dirty="0" smtClean="0">
                <a:latin typeface="Times New Roman"/>
                <a:cs typeface="Times New Roman"/>
              </a:rPr>
              <a:t>b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ed </a:t>
            </a:r>
            <a:r>
              <a:rPr sz="1400" spc="-12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ing </a:t>
            </a:r>
            <a:r>
              <a:rPr sz="1400" spc="-17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20" dirty="0" smtClean="0">
                <a:latin typeface="Times New Roman"/>
                <a:cs typeface="Times New Roman"/>
              </a:rPr>
              <a:t>q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2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s </a:t>
            </a:r>
            <a:r>
              <a:rPr sz="1400" spc="-1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appe</a:t>
            </a:r>
            <a:r>
              <a:rPr sz="1400" spc="5" dirty="0" smtClean="0">
                <a:latin typeface="Times New Roman"/>
                <a:cs typeface="Times New Roman"/>
              </a:rPr>
              <a:t>a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ing  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 </a:t>
            </a:r>
            <a:r>
              <a:rPr sz="1400" spc="-1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Fi</a:t>
            </a:r>
            <a:r>
              <a:rPr sz="1400" spc="-45" dirty="0" smtClean="0">
                <a:latin typeface="Times New Roman"/>
                <a:cs typeface="Times New Roman"/>
              </a:rPr>
              <a:t>g</a:t>
            </a:r>
            <a:r>
              <a:rPr sz="1400" spc="-5" dirty="0" smtClean="0">
                <a:latin typeface="Times New Roman"/>
                <a:cs typeface="Times New Roman"/>
              </a:rPr>
              <a:t>. </a:t>
            </a:r>
            <a:r>
              <a:rPr sz="1400" spc="-1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ow. </a:t>
            </a:r>
            <a:r>
              <a:rPr sz="1400" spc="-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Fi</a:t>
            </a:r>
            <a:r>
              <a:rPr sz="1400" spc="-25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st 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te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5" dirty="0" smtClean="0">
                <a:latin typeface="Times New Roman"/>
                <a:cs typeface="Times New Roman"/>
              </a:rPr>
              <a:t>at</a:t>
            </a:r>
            <a:r>
              <a:rPr sz="1400" spc="10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st</a:t>
            </a:r>
            <a:r>
              <a:rPr sz="1400" spc="2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ce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30" dirty="0" smtClean="0">
                <a:latin typeface="Times New Roman"/>
                <a:cs typeface="Times New Roman"/>
              </a:rPr>
              <a:t>a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ea</a:t>
            </a:r>
            <a:r>
              <a:rPr sz="1400" spc="3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h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nfigu</a:t>
            </a:r>
            <a:r>
              <a:rPr sz="1400" spc="-25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2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nice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20" dirty="0" smtClean="0">
                <a:latin typeface="Times New Roman"/>
                <a:cs typeface="Times New Roman"/>
              </a:rPr>
              <a:t>d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5" dirty="0" smtClean="0">
                <a:latin typeface="Times New Roman"/>
                <a:cs typeface="Times New Roman"/>
              </a:rPr>
              <a:t>e.</a:t>
            </a:r>
            <a:r>
              <a:rPr sz="1400" spc="1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For</a:t>
            </a:r>
            <a:r>
              <a:rPr sz="1400" spc="-5" dirty="0" smtClean="0">
                <a:latin typeface="Times New Roman"/>
                <a:cs typeface="Times New Roman"/>
              </a:rPr>
              <a:t> t</a:t>
            </a:r>
            <a:r>
              <a:rPr sz="1400" spc="-4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6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rce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20" dirty="0" smtClean="0">
                <a:latin typeface="Times New Roman"/>
                <a:cs typeface="Times New Roman"/>
              </a:rPr>
              <a:t>q</a:t>
            </a:r>
            <a:r>
              <a:rPr sz="1400" spc="-10" dirty="0" smtClean="0">
                <a:latin typeface="Times New Roman"/>
                <a:cs typeface="Times New Roman"/>
              </a:rPr>
              <a:t>uiv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t,</a:t>
            </a:r>
            <a:r>
              <a:rPr sz="1400" spc="15" dirty="0" smtClean="0">
                <a:latin typeface="Times New Roman"/>
                <a:cs typeface="Times New Roman"/>
              </a:rPr>
              <a:t> 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6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6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is 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5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te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mined</a:t>
            </a:r>
            <a:r>
              <a:rPr sz="1400" spc="10" dirty="0" smtClean="0">
                <a:latin typeface="Times New Roman"/>
                <a:cs typeface="Times New Roman"/>
              </a:rPr>
              <a:t> b</a:t>
            </a:r>
            <a:r>
              <a:rPr sz="1400" spc="-10" dirty="0" smtClean="0">
                <a:latin typeface="Times New Roman"/>
                <a:cs typeface="Times New Roman"/>
              </a:rPr>
              <a:t>y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10" dirty="0" smtClean="0">
                <a:latin typeface="Times New Roman"/>
                <a:cs typeface="Times New Roman"/>
              </a:rPr>
              <a:t>p</a:t>
            </a:r>
            <a:r>
              <a:rPr sz="1400" spc="-5" dirty="0" smtClean="0">
                <a:latin typeface="Times New Roman"/>
                <a:cs typeface="Times New Roman"/>
              </a:rPr>
              <a:t>le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ap</a:t>
            </a:r>
            <a:r>
              <a:rPr sz="1400" spc="20" dirty="0" smtClean="0">
                <a:latin typeface="Times New Roman"/>
                <a:cs typeface="Times New Roman"/>
              </a:rPr>
              <a:t>p</a:t>
            </a:r>
            <a:r>
              <a:rPr sz="1400" spc="-5" dirty="0" smtClean="0">
                <a:latin typeface="Times New Roman"/>
                <a:cs typeface="Times New Roman"/>
              </a:rPr>
              <a:t>lica</a:t>
            </a:r>
            <a:r>
              <a:rPr sz="1400" spc="2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7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h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10" dirty="0" smtClean="0">
                <a:latin typeface="Times New Roman"/>
                <a:cs typeface="Times New Roman"/>
              </a:rPr>
              <a:t>’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aw</a:t>
            </a:r>
            <a:r>
              <a:rPr sz="1400" spc="1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rce</a:t>
            </a:r>
            <a:r>
              <a:rPr sz="1400" spc="1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=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350" spc="0" baseline="-12345" dirty="0" smtClean="0">
                <a:latin typeface="Times New Roman"/>
                <a:cs typeface="Times New Roman"/>
              </a:rPr>
              <a:t>P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40" dirty="0" smtClean="0">
                <a:latin typeface="Times New Roman"/>
                <a:cs typeface="Times New Roman"/>
              </a:rPr>
              <a:t>F</a:t>
            </a:r>
            <a:r>
              <a:rPr sz="1400" spc="-10" dirty="0" smtClean="0">
                <a:latin typeface="Times New Roman"/>
                <a:cs typeface="Times New Roman"/>
              </a:rPr>
              <a:t>or</a:t>
            </a:r>
            <a:r>
              <a:rPr sz="1400" spc="12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-20" dirty="0" smtClean="0">
                <a:latin typeface="Times New Roman"/>
                <a:cs typeface="Times New Roman"/>
              </a:rPr>
              <a:t>r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nt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rce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20" dirty="0" smtClean="0">
                <a:latin typeface="Times New Roman"/>
                <a:cs typeface="Times New Roman"/>
              </a:rPr>
              <a:t>q</a:t>
            </a:r>
            <a:r>
              <a:rPr sz="1400" spc="-10" dirty="0" smtClean="0">
                <a:latin typeface="Times New Roman"/>
                <a:cs typeface="Times New Roman"/>
              </a:rPr>
              <a:t>ui</a:t>
            </a:r>
            <a:r>
              <a:rPr sz="1400" spc="-40" dirty="0" smtClean="0">
                <a:latin typeface="Times New Roman"/>
                <a:cs typeface="Times New Roman"/>
              </a:rPr>
              <a:t>v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nt, t</a:t>
            </a:r>
            <a:r>
              <a:rPr sz="1400" spc="-4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30" dirty="0" smtClean="0">
                <a:latin typeface="Times New Roman"/>
                <a:cs typeface="Times New Roman"/>
              </a:rPr>
              <a:t>g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5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te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-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ined</a:t>
            </a:r>
            <a:r>
              <a:rPr sz="1400" spc="10" dirty="0" smtClean="0">
                <a:latin typeface="Times New Roman"/>
                <a:cs typeface="Times New Roman"/>
              </a:rPr>
              <a:t> b</a:t>
            </a:r>
            <a:r>
              <a:rPr sz="1400" spc="-10" dirty="0" smtClean="0">
                <a:latin typeface="Times New Roman"/>
                <a:cs typeface="Times New Roman"/>
              </a:rPr>
              <a:t>y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p</a:t>
            </a:r>
            <a:r>
              <a:rPr sz="1400" spc="10" dirty="0" smtClean="0">
                <a:latin typeface="Times New Roman"/>
                <a:cs typeface="Times New Roman"/>
              </a:rPr>
              <a:t>p</a:t>
            </a:r>
            <a:r>
              <a:rPr sz="1400" spc="-5" dirty="0" smtClean="0">
                <a:latin typeface="Times New Roman"/>
                <a:cs typeface="Times New Roman"/>
              </a:rPr>
              <a:t>lyi</a:t>
            </a:r>
            <a:r>
              <a:rPr sz="1400" spc="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g</a:t>
            </a:r>
            <a:r>
              <a:rPr sz="1400" spc="-1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h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10" dirty="0" smtClean="0">
                <a:latin typeface="Times New Roman"/>
                <a:cs typeface="Times New Roman"/>
              </a:rPr>
              <a:t>’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aw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rc</a:t>
            </a:r>
            <a:r>
              <a:rPr sz="1400" spc="15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6"/>
              </a:spcBef>
            </a:pPr>
            <a:endParaRPr sz="1100"/>
          </a:p>
          <a:p>
            <a:pPr marL="12700" marR="5059680" algn="just">
              <a:lnSpc>
                <a:spcPct val="100000"/>
              </a:lnSpc>
            </a:pPr>
            <a:r>
              <a:rPr sz="1400" spc="-5" dirty="0" smtClean="0">
                <a:latin typeface="Times New Roman"/>
                <a:cs typeface="Times New Roman"/>
              </a:rPr>
              <a:t>I </a:t>
            </a:r>
            <a:r>
              <a:rPr sz="1400" spc="-10" dirty="0" smtClean="0">
                <a:latin typeface="Times New Roman"/>
                <a:cs typeface="Times New Roman"/>
              </a:rPr>
              <a:t>=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20" dirty="0" smtClean="0">
                <a:latin typeface="Times New Roman"/>
                <a:cs typeface="Times New Roman"/>
              </a:rPr>
              <a:t>/</a:t>
            </a:r>
            <a:r>
              <a:rPr sz="1400" spc="-10" dirty="0" smtClean="0">
                <a:latin typeface="Times New Roman"/>
                <a:cs typeface="Times New Roman"/>
              </a:rPr>
              <a:t>Rs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33"/>
              </a:spcBef>
            </a:pPr>
            <a:endParaRPr sz="1000"/>
          </a:p>
          <a:p>
            <a:pPr marL="12700" marR="17145" algn="just">
              <a:lnSpc>
                <a:spcPct val="108500"/>
              </a:lnSpc>
            </a:pP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4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1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20" dirty="0" smtClean="0">
                <a:latin typeface="Times New Roman"/>
                <a:cs typeface="Times New Roman"/>
              </a:rPr>
              <a:t>q</a:t>
            </a:r>
            <a:r>
              <a:rPr sz="1400" spc="-10" dirty="0" smtClean="0">
                <a:latin typeface="Times New Roman"/>
                <a:cs typeface="Times New Roman"/>
              </a:rPr>
              <a:t>ui</a:t>
            </a:r>
            <a:r>
              <a:rPr sz="1400" spc="-40" dirty="0" smtClean="0">
                <a:latin typeface="Times New Roman"/>
                <a:cs typeface="Times New Roman"/>
              </a:rPr>
              <a:t>v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ce </a:t>
            </a:r>
            <a:r>
              <a:rPr sz="1400" spc="-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betwe</a:t>
            </a:r>
            <a:r>
              <a:rPr sz="1400" spc="3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n </a:t>
            </a:r>
            <a:r>
              <a:rPr sz="1400" spc="-1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ur</a:t>
            </a:r>
            <a:r>
              <a:rPr sz="1400" spc="-20" dirty="0" smtClean="0">
                <a:latin typeface="Times New Roman"/>
                <a:cs typeface="Times New Roman"/>
              </a:rPr>
              <a:t>r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-1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rce </a:t>
            </a:r>
            <a:r>
              <a:rPr sz="1400" spc="-1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 </a:t>
            </a:r>
            <a:r>
              <a:rPr sz="1400" spc="-12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lt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urce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x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sts </a:t>
            </a:r>
            <a:r>
              <a:rPr sz="1400" spc="-13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nly </a:t>
            </a:r>
            <a:r>
              <a:rPr sz="1400" spc="-15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at t</a:t>
            </a:r>
            <a:r>
              <a:rPr sz="1400" spc="-40" dirty="0" smtClean="0">
                <a:latin typeface="Times New Roman"/>
                <a:cs typeface="Times New Roman"/>
              </a:rPr>
              <a:t>h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ir 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x</a:t>
            </a:r>
            <a:r>
              <a:rPr sz="1400" spc="-5" dirty="0" smtClean="0">
                <a:latin typeface="Times New Roman"/>
                <a:cs typeface="Times New Roman"/>
              </a:rPr>
              <a:t>te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5" dirty="0" smtClean="0">
                <a:latin typeface="Times New Roman"/>
                <a:cs typeface="Times New Roman"/>
              </a:rPr>
              <a:t>e</a:t>
            </a:r>
            <a:r>
              <a:rPr sz="1400" spc="35" dirty="0" smtClean="0">
                <a:latin typeface="Times New Roman"/>
                <a:cs typeface="Times New Roman"/>
              </a:rPr>
              <a:t>r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626" y="5853984"/>
            <a:ext cx="309245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X</a:t>
            </a:r>
            <a:r>
              <a:rPr sz="1400" spc="-35" dirty="0" smtClean="0">
                <a:latin typeface="Times New Roman"/>
                <a:cs typeface="Times New Roman"/>
              </a:rPr>
              <a:t>A</a:t>
            </a:r>
            <a:r>
              <a:rPr sz="1400" spc="-15" dirty="0" smtClean="0">
                <a:latin typeface="Times New Roman"/>
                <a:cs typeface="Times New Roman"/>
              </a:rPr>
              <a:t>M</a:t>
            </a:r>
            <a:r>
              <a:rPr sz="1400" spc="15" dirty="0" smtClean="0">
                <a:latin typeface="Times New Roman"/>
                <a:cs typeface="Times New Roman"/>
              </a:rPr>
              <a:t>P</a:t>
            </a:r>
            <a:r>
              <a:rPr sz="1400" spc="-10" dirty="0" smtClean="0">
                <a:latin typeface="Times New Roman"/>
                <a:cs typeface="Times New Roman"/>
              </a:rPr>
              <a:t>LE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: 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40" dirty="0" smtClean="0">
                <a:latin typeface="Times New Roman"/>
                <a:cs typeface="Times New Roman"/>
              </a:rPr>
              <a:t>F</a:t>
            </a:r>
            <a:r>
              <a:rPr sz="1400" spc="-10" dirty="0" smtClean="0">
                <a:latin typeface="Times New Roman"/>
                <a:cs typeface="Times New Roman"/>
              </a:rPr>
              <a:t>or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c</a:t>
            </a:r>
            <a:r>
              <a:rPr sz="1400" spc="-5" dirty="0" smtClean="0">
                <a:latin typeface="Times New Roman"/>
                <a:cs typeface="Times New Roman"/>
              </a:rPr>
              <a:t>uit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Fi</a:t>
            </a:r>
            <a:r>
              <a:rPr sz="1400" spc="-45" dirty="0" smtClean="0">
                <a:latin typeface="Times New Roman"/>
                <a:cs typeface="Times New Roman"/>
              </a:rPr>
              <a:t>g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</a:t>
            </a:r>
            <a:r>
              <a:rPr sz="1400" spc="3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o</a:t>
            </a:r>
            <a:r>
              <a:rPr sz="1400" spc="10" dirty="0" smtClean="0">
                <a:latin typeface="Times New Roman"/>
                <a:cs typeface="Times New Roman"/>
              </a:rPr>
              <a:t>w</a:t>
            </a:r>
            <a:r>
              <a:rPr sz="1400" spc="-5" dirty="0" smtClean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626" y="7688826"/>
            <a:ext cx="5582285" cy="11855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buFont typeface="Times New Roman"/>
              <a:buAutoNum type="alphaLcPeriod"/>
              <a:tabLst>
                <a:tab pos="228600" algn="l"/>
              </a:tabLst>
            </a:pPr>
            <a:r>
              <a:rPr sz="1400" spc="-10" dirty="0" smtClean="0">
                <a:latin typeface="Times New Roman"/>
                <a:cs typeface="Times New Roman"/>
              </a:rPr>
              <a:t>Dete</a:t>
            </a:r>
            <a:r>
              <a:rPr sz="1400" spc="20" dirty="0" smtClean="0">
                <a:latin typeface="Times New Roman"/>
                <a:cs typeface="Times New Roman"/>
              </a:rPr>
              <a:t>r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-40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curr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2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L.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6"/>
              </a:spcBef>
              <a:buFont typeface="Times New Roman"/>
              <a:buAutoNum type="alphaLcPeriod"/>
            </a:pPr>
            <a:endParaRPr sz="1100"/>
          </a:p>
          <a:p>
            <a:pPr marL="280670" indent="-222885">
              <a:lnSpc>
                <a:spcPct val="100000"/>
              </a:lnSpc>
              <a:buFont typeface="Times New Roman"/>
              <a:buAutoNum type="alphaLcPeriod"/>
              <a:tabLst>
                <a:tab pos="280670" algn="l"/>
              </a:tabLst>
            </a:pPr>
            <a:r>
              <a:rPr sz="1400" spc="-10" dirty="0" smtClean="0">
                <a:latin typeface="Times New Roman"/>
                <a:cs typeface="Times New Roman"/>
              </a:rPr>
              <a:t>Con</a:t>
            </a:r>
            <a:r>
              <a:rPr sz="1400" spc="-30" dirty="0" smtClean="0">
                <a:latin typeface="Times New Roman"/>
                <a:cs typeface="Times New Roman"/>
              </a:rPr>
              <a:t>v</a:t>
            </a:r>
            <a:r>
              <a:rPr sz="1400" spc="-5" dirty="0" smtClean="0">
                <a:latin typeface="Times New Roman"/>
                <a:cs typeface="Times New Roman"/>
              </a:rPr>
              <a:t>ert </a:t>
            </a:r>
            <a:r>
              <a:rPr sz="1400" spc="2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lt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so</a:t>
            </a:r>
            <a:r>
              <a:rPr sz="1400" spc="-2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rce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curr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so</a:t>
            </a:r>
            <a:r>
              <a:rPr sz="1400" spc="-25" dirty="0" smtClean="0">
                <a:latin typeface="Times New Roman"/>
                <a:cs typeface="Times New Roman"/>
              </a:rPr>
              <a:t>u</a:t>
            </a:r>
            <a:r>
              <a:rPr sz="1400" spc="-5" dirty="0" smtClean="0">
                <a:latin typeface="Times New Roman"/>
                <a:cs typeface="Times New Roman"/>
              </a:rPr>
              <a:t>rce.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57"/>
              </a:spcBef>
              <a:buFont typeface="Times New Roman"/>
              <a:buAutoNum type="alphaLcPeriod"/>
            </a:pPr>
            <a:endParaRPr sz="1000"/>
          </a:p>
          <a:p>
            <a:pPr marL="12700" marR="12700" indent="45720">
              <a:lnSpc>
                <a:spcPct val="108500"/>
              </a:lnSpc>
              <a:buFont typeface="Times New Roman"/>
              <a:buAutoNum type="alphaLcPeriod"/>
              <a:tabLst>
                <a:tab pos="271780" algn="l"/>
              </a:tabLst>
            </a:pPr>
            <a:r>
              <a:rPr sz="1400" spc="-10" dirty="0" smtClean="0">
                <a:latin typeface="Times New Roman"/>
                <a:cs typeface="Times New Roman"/>
              </a:rPr>
              <a:t>U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ng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ul</a:t>
            </a:r>
            <a:r>
              <a:rPr sz="1400" spc="1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ing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5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ource</a:t>
            </a:r>
            <a:r>
              <a:rPr sz="1400" spc="10" dirty="0" smtClean="0">
                <a:latin typeface="Times New Roman"/>
                <a:cs typeface="Times New Roman"/>
              </a:rPr>
              <a:t> 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-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</a:t>
            </a:r>
            <a:r>
              <a:rPr sz="1400" spc="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rt </a:t>
            </a:r>
            <a:r>
              <a:rPr sz="1400" spc="-10" dirty="0" smtClean="0">
                <a:latin typeface="Times New Roman"/>
                <a:cs typeface="Times New Roman"/>
              </a:rPr>
              <a:t>(b</a:t>
            </a:r>
            <a:r>
              <a:rPr sz="1400" spc="-20" dirty="0" smtClean="0">
                <a:latin typeface="Times New Roman"/>
                <a:cs typeface="Times New Roman"/>
              </a:rPr>
              <a:t>)</a:t>
            </a:r>
            <a:r>
              <a:rPr sz="1400" spc="-5" dirty="0" smtClean="0">
                <a:latin typeface="Times New Roman"/>
                <a:cs typeface="Times New Roman"/>
              </a:rPr>
              <a:t>,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30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u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te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30" dirty="0" smtClean="0">
                <a:latin typeface="Times New Roman"/>
                <a:cs typeface="Times New Roman"/>
              </a:rPr>
              <a:t>u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hr</a:t>
            </a:r>
            <a:r>
              <a:rPr sz="1400" spc="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ugh</a:t>
            </a:r>
            <a:r>
              <a:rPr sz="1400" spc="-5" dirty="0" smtClean="0">
                <a:latin typeface="Times New Roman"/>
                <a:cs typeface="Times New Roman"/>
              </a:rPr>
              <a:t> t</a:t>
            </a:r>
            <a:r>
              <a:rPr sz="1400" spc="-4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oad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st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r,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30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pare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y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ur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2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w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r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4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u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 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</a:t>
            </a:r>
            <a:r>
              <a:rPr sz="1400" spc="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rt (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12264" y="3776471"/>
            <a:ext cx="3358896" cy="15788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42488" y="6239255"/>
            <a:ext cx="1295400" cy="13136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626" y="895016"/>
            <a:ext cx="64770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sol</a:t>
            </a:r>
            <a:r>
              <a:rPr sz="1400" spc="-30" dirty="0" smtClean="0">
                <a:latin typeface="Times New Roman"/>
                <a:cs typeface="Times New Roman"/>
              </a:rPr>
              <a:t>u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626" y="2757259"/>
            <a:ext cx="465328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30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20" dirty="0" smtClean="0">
                <a:latin typeface="Times New Roman"/>
                <a:cs typeface="Times New Roman"/>
              </a:rPr>
              <a:t>q</a:t>
            </a:r>
            <a:r>
              <a:rPr sz="1400" spc="-10" dirty="0" smtClean="0">
                <a:latin typeface="Times New Roman"/>
                <a:cs typeface="Times New Roman"/>
              </a:rPr>
              <a:t>ui</a:t>
            </a:r>
            <a:r>
              <a:rPr sz="1400" spc="-40" dirty="0" smtClean="0">
                <a:latin typeface="Times New Roman"/>
                <a:cs typeface="Times New Roman"/>
              </a:rPr>
              <a:t>v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nt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5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ource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appe</a:t>
            </a:r>
            <a:r>
              <a:rPr sz="1400" spc="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rs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Fi</a:t>
            </a:r>
            <a:r>
              <a:rPr sz="1400" spc="-45" dirty="0" smtClean="0">
                <a:latin typeface="Times New Roman"/>
                <a:cs typeface="Times New Roman"/>
              </a:rPr>
              <a:t>g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w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oad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rea</a:t>
            </a:r>
            <a:r>
              <a:rPr sz="1400" spc="15" dirty="0" smtClean="0">
                <a:latin typeface="Times New Roman"/>
                <a:cs typeface="Times New Roman"/>
              </a:rPr>
              <a:t>p</a:t>
            </a:r>
            <a:r>
              <a:rPr sz="1400" spc="10" dirty="0" smtClean="0">
                <a:latin typeface="Times New Roman"/>
                <a:cs typeface="Times New Roman"/>
              </a:rPr>
              <a:t>p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ed.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626" y="6597715"/>
            <a:ext cx="705485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x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10" dirty="0" smtClean="0">
                <a:latin typeface="Times New Roman"/>
                <a:cs typeface="Times New Roman"/>
              </a:rPr>
              <a:t>p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35736" y="1277111"/>
            <a:ext cx="3584448" cy="13441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85288" y="3139439"/>
            <a:ext cx="2209800" cy="14599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35736" y="4754879"/>
            <a:ext cx="4047744" cy="13441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78408" y="6995159"/>
            <a:ext cx="2325624" cy="1889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5736" y="7342631"/>
            <a:ext cx="2057400" cy="138074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626" y="895016"/>
            <a:ext cx="67818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5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40" dirty="0" smtClean="0">
                <a:latin typeface="Times New Roman"/>
                <a:cs typeface="Times New Roman"/>
              </a:rPr>
              <a:t>u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626" y="4589271"/>
            <a:ext cx="5615940" cy="29565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 smtClean="0">
                <a:latin typeface="Times New Roman"/>
                <a:cs typeface="Times New Roman"/>
              </a:rPr>
              <a:t>CURR</a:t>
            </a:r>
            <a:r>
              <a:rPr sz="1400" b="1" spc="5" dirty="0" smtClean="0">
                <a:latin typeface="Times New Roman"/>
                <a:cs typeface="Times New Roman"/>
              </a:rPr>
              <a:t>E</a:t>
            </a:r>
            <a:r>
              <a:rPr sz="1400" b="1" spc="-10" dirty="0" smtClean="0">
                <a:latin typeface="Times New Roman"/>
                <a:cs typeface="Times New Roman"/>
              </a:rPr>
              <a:t>NT</a:t>
            </a:r>
            <a:r>
              <a:rPr sz="1400" b="1" spc="20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SOURCES</a:t>
            </a:r>
            <a:r>
              <a:rPr sz="1400" b="1" spc="10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IN</a:t>
            </a:r>
            <a:r>
              <a:rPr sz="1400" b="1" spc="10" dirty="0" smtClean="0">
                <a:latin typeface="Times New Roman"/>
                <a:cs typeface="Times New Roman"/>
              </a:rPr>
              <a:t> </a:t>
            </a:r>
            <a:r>
              <a:rPr sz="1400" b="1" spc="15" dirty="0" smtClean="0">
                <a:latin typeface="Times New Roman"/>
                <a:cs typeface="Times New Roman"/>
              </a:rPr>
              <a:t>P</a:t>
            </a:r>
            <a:r>
              <a:rPr sz="1400" b="1" spc="-10" dirty="0" smtClean="0">
                <a:latin typeface="Times New Roman"/>
                <a:cs typeface="Times New Roman"/>
              </a:rPr>
              <a:t>ARA</a:t>
            </a:r>
            <a:r>
              <a:rPr sz="1400" b="1" spc="5" dirty="0" smtClean="0">
                <a:latin typeface="Times New Roman"/>
                <a:cs typeface="Times New Roman"/>
              </a:rPr>
              <a:t>L</a:t>
            </a:r>
            <a:r>
              <a:rPr sz="1400" b="1" spc="-10" dirty="0" smtClean="0">
                <a:latin typeface="Times New Roman"/>
                <a:cs typeface="Times New Roman"/>
              </a:rPr>
              <a:t>L</a:t>
            </a:r>
            <a:r>
              <a:rPr sz="1400" b="1" spc="5" dirty="0" smtClean="0">
                <a:latin typeface="Times New Roman"/>
                <a:cs typeface="Times New Roman"/>
              </a:rPr>
              <a:t>E</a:t>
            </a:r>
            <a:r>
              <a:rPr sz="1400" b="1" spc="-10" dirty="0" smtClean="0">
                <a:latin typeface="Times New Roman"/>
                <a:cs typeface="Times New Roman"/>
              </a:rPr>
              <a:t>L: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33"/>
              </a:spcBef>
            </a:pPr>
            <a:endParaRPr sz="1000"/>
          </a:p>
          <a:p>
            <a:pPr marL="12700" marR="80010">
              <a:lnSpc>
                <a:spcPct val="1085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We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40" dirty="0" smtClean="0">
                <a:latin typeface="Times New Roman"/>
                <a:cs typeface="Times New Roman"/>
              </a:rPr>
              <a:t>f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und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5" dirty="0" smtClean="0">
                <a:latin typeface="Times New Roman"/>
                <a:cs typeface="Times New Roman"/>
              </a:rPr>
              <a:t>at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v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sourc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-3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diff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r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es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2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ot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p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ac</a:t>
            </a:r>
            <a:r>
              <a:rPr sz="1400" spc="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-5" dirty="0" smtClean="0">
                <a:latin typeface="Times New Roman"/>
                <a:cs typeface="Times New Roman"/>
              </a:rPr>
              <a:t> in 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</a:t>
            </a:r>
            <a:r>
              <a:rPr sz="1400" spc="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l </a:t>
            </a:r>
            <a:r>
              <a:rPr sz="1400" spc="-10" dirty="0" smtClean="0">
                <a:latin typeface="Times New Roman"/>
                <a:cs typeface="Times New Roman"/>
              </a:rPr>
              <a:t> bec</a:t>
            </a:r>
            <a:r>
              <a:rPr sz="1400" spc="3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se 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</a:t>
            </a:r>
            <a:r>
              <a:rPr sz="1400" spc="-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 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v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2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 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 </a:t>
            </a:r>
            <a:r>
              <a:rPr sz="1400" spc="-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Ki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ch</a:t>
            </a:r>
            <a:r>
              <a:rPr sz="1400" spc="-30" dirty="0" smtClean="0">
                <a:latin typeface="Times New Roman"/>
                <a:cs typeface="Times New Roman"/>
              </a:rPr>
              <a:t>h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-20" dirty="0" smtClean="0">
                <a:latin typeface="Times New Roman"/>
                <a:cs typeface="Times New Roman"/>
              </a:rPr>
              <a:t>f</a:t>
            </a:r>
            <a:r>
              <a:rPr sz="1400" spc="10" dirty="0" smtClean="0">
                <a:latin typeface="Times New Roman"/>
                <a:cs typeface="Times New Roman"/>
              </a:rPr>
              <a:t>’</a:t>
            </a:r>
            <a:r>
              <a:rPr sz="1400" spc="-10" dirty="0" smtClean="0">
                <a:latin typeface="Times New Roman"/>
                <a:cs typeface="Times New Roman"/>
              </a:rPr>
              <a:t>s 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v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aw.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6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sz="1400" spc="5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il</a:t>
            </a:r>
            <a:r>
              <a:rPr sz="1400" spc="10" dirty="0" smtClean="0">
                <a:latin typeface="Times New Roman"/>
                <a:cs typeface="Times New Roman"/>
              </a:rPr>
              <a:t>ar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40" dirty="0" smtClean="0">
                <a:latin typeface="Times New Roman"/>
                <a:cs typeface="Times New Roman"/>
              </a:rPr>
              <a:t>y</a:t>
            </a:r>
            <a:r>
              <a:rPr sz="1400" spc="-5" dirty="0" smtClean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32"/>
              </a:spcBef>
            </a:pPr>
            <a:endParaRPr sz="1000"/>
          </a:p>
          <a:p>
            <a:pPr marL="12700" marR="12700">
              <a:lnSpc>
                <a:spcPct val="11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30" dirty="0" smtClean="0">
                <a:latin typeface="Times New Roman"/>
                <a:cs typeface="Times New Roman"/>
              </a:rPr>
              <a:t>u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5" dirty="0" smtClean="0">
                <a:latin typeface="Times New Roman"/>
                <a:cs typeface="Times New Roman"/>
              </a:rPr>
              <a:t>s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rces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d</a:t>
            </a:r>
            <a:r>
              <a:rPr sz="1400" spc="-5" dirty="0" smtClean="0">
                <a:latin typeface="Times New Roman"/>
                <a:cs typeface="Times New Roman"/>
              </a:rPr>
              <a:t>if</a:t>
            </a:r>
            <a:r>
              <a:rPr sz="1400" spc="-50" dirty="0" smtClean="0">
                <a:latin typeface="Times New Roman"/>
                <a:cs typeface="Times New Roman"/>
              </a:rPr>
              <a:t>f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40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es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cannot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b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ac</a:t>
            </a:r>
            <a:r>
              <a:rPr sz="1400" spc="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r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es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d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v</a:t>
            </a:r>
            <a:r>
              <a:rPr sz="1400" spc="-20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-3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K</a:t>
            </a:r>
            <a:r>
              <a:rPr sz="1400" spc="-5" dirty="0" smtClean="0">
                <a:latin typeface="Times New Roman"/>
                <a:cs typeface="Times New Roman"/>
              </a:rPr>
              <a:t>ir</a:t>
            </a:r>
            <a:r>
              <a:rPr sz="1400" spc="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h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-20" dirty="0" smtClean="0">
                <a:latin typeface="Times New Roman"/>
                <a:cs typeface="Times New Roman"/>
              </a:rPr>
              <a:t>f</a:t>
            </a:r>
            <a:r>
              <a:rPr sz="1400" spc="10" dirty="0" smtClean="0">
                <a:latin typeface="Times New Roman"/>
                <a:cs typeface="Times New Roman"/>
              </a:rPr>
              <a:t>’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30" dirty="0" smtClean="0">
                <a:latin typeface="Times New Roman"/>
                <a:cs typeface="Times New Roman"/>
              </a:rPr>
              <a:t>u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aw.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How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r,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30" dirty="0" smtClean="0">
                <a:latin typeface="Times New Roman"/>
                <a:cs typeface="Times New Roman"/>
              </a:rPr>
              <a:t>u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5" dirty="0" smtClean="0">
                <a:latin typeface="Times New Roman"/>
                <a:cs typeface="Times New Roman"/>
              </a:rPr>
              <a:t>s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rces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can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p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ac</a:t>
            </a:r>
            <a:r>
              <a:rPr sz="1400" spc="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</a:t>
            </a:r>
            <a:r>
              <a:rPr sz="1400" spc="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l j</a:t>
            </a:r>
            <a:r>
              <a:rPr sz="1400" spc="-40" dirty="0" smtClean="0">
                <a:latin typeface="Times New Roman"/>
                <a:cs typeface="Times New Roman"/>
              </a:rPr>
              <a:t>u</a:t>
            </a:r>
            <a:r>
              <a:rPr sz="1400" spc="-5" dirty="0" smtClean="0">
                <a:latin typeface="Times New Roman"/>
                <a:cs typeface="Times New Roman"/>
              </a:rPr>
              <a:t>st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as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v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lt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sourc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s 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can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ac</a:t>
            </a:r>
            <a:r>
              <a:rPr sz="1400" spc="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r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5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1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,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two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ore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30" dirty="0" smtClean="0">
                <a:latin typeface="Times New Roman"/>
                <a:cs typeface="Times New Roman"/>
              </a:rPr>
              <a:t>c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-20" dirty="0" smtClean="0">
                <a:latin typeface="Times New Roman"/>
                <a:cs typeface="Times New Roman"/>
              </a:rPr>
              <a:t>r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nt so</a:t>
            </a:r>
            <a:r>
              <a:rPr sz="1400" spc="-2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rces</a:t>
            </a:r>
            <a:r>
              <a:rPr sz="1400" spc="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par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5" dirty="0" smtClean="0">
                <a:latin typeface="Times New Roman"/>
                <a:cs typeface="Times New Roman"/>
              </a:rPr>
              <a:t>c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10" dirty="0" smtClean="0">
                <a:latin typeface="Times New Roman"/>
                <a:cs typeface="Times New Roman"/>
              </a:rPr>
              <a:t>p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ac</a:t>
            </a:r>
            <a:r>
              <a:rPr sz="1400" spc="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by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si</a:t>
            </a:r>
            <a:r>
              <a:rPr sz="1400" spc="20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g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5" dirty="0" smtClean="0">
                <a:latin typeface="Times New Roman"/>
                <a:cs typeface="Times New Roman"/>
              </a:rPr>
              <a:t>s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rce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ving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gni</a:t>
            </a:r>
            <a:r>
              <a:rPr sz="1400" spc="1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de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dete</a:t>
            </a:r>
            <a:r>
              <a:rPr sz="1400" spc="40" dirty="0" smtClean="0">
                <a:latin typeface="Times New Roman"/>
                <a:cs typeface="Times New Roman"/>
              </a:rPr>
              <a:t>r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ined</a:t>
            </a:r>
            <a:r>
              <a:rPr sz="1400" spc="10" dirty="0" smtClean="0">
                <a:latin typeface="Times New Roman"/>
                <a:cs typeface="Times New Roman"/>
              </a:rPr>
              <a:t> b</a:t>
            </a:r>
            <a:r>
              <a:rPr sz="1400" spc="-10" dirty="0" smtClean="0">
                <a:latin typeface="Times New Roman"/>
                <a:cs typeface="Times New Roman"/>
              </a:rPr>
              <a:t>y</a:t>
            </a:r>
            <a:r>
              <a:rPr sz="1400" spc="-1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d</a:t>
            </a:r>
            <a:r>
              <a:rPr sz="1400" spc="-5" dirty="0" smtClean="0">
                <a:latin typeface="Times New Roman"/>
                <a:cs typeface="Times New Roman"/>
              </a:rPr>
              <a:t>if</a:t>
            </a:r>
            <a:r>
              <a:rPr sz="1400" spc="-25" dirty="0" smtClean="0">
                <a:latin typeface="Times New Roman"/>
                <a:cs typeface="Times New Roman"/>
              </a:rPr>
              <a:t>f</a:t>
            </a:r>
            <a:r>
              <a:rPr sz="1400" spc="-10" dirty="0" smtClean="0">
                <a:latin typeface="Times New Roman"/>
                <a:cs typeface="Times New Roman"/>
              </a:rPr>
              <a:t>er</a:t>
            </a:r>
            <a:r>
              <a:rPr sz="1400" spc="15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ce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 t</a:t>
            </a:r>
            <a:r>
              <a:rPr sz="1400" spc="-4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um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-35" dirty="0" smtClean="0">
                <a:latin typeface="Times New Roman"/>
                <a:cs typeface="Times New Roman"/>
              </a:rPr>
              <a:t> 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ts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e direc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30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u</a:t>
            </a:r>
            <a:r>
              <a:rPr sz="1400" spc="-15" dirty="0" smtClean="0">
                <a:latin typeface="Times New Roman"/>
                <a:cs typeface="Times New Roman"/>
              </a:rPr>
              <a:t>m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oppo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te</a:t>
            </a:r>
            <a:r>
              <a:rPr sz="1400" spc="10" dirty="0" smtClean="0">
                <a:latin typeface="Times New Roman"/>
                <a:cs typeface="Times New Roman"/>
              </a:rPr>
              <a:t> d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rec</a:t>
            </a:r>
            <a:r>
              <a:rPr sz="1400" spc="2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ew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par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inte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 res</a:t>
            </a:r>
            <a:r>
              <a:rPr sz="1400" spc="-2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st</a:t>
            </a:r>
            <a:r>
              <a:rPr sz="1400" spc="2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ce</a:t>
            </a:r>
            <a:r>
              <a:rPr sz="1400" spc="4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4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tot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res</a:t>
            </a:r>
            <a:r>
              <a:rPr sz="1400" spc="-25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st</a:t>
            </a:r>
            <a:r>
              <a:rPr sz="1400" spc="25" dirty="0" smtClean="0">
                <a:latin typeface="Times New Roman"/>
                <a:cs typeface="Times New Roman"/>
              </a:rPr>
              <a:t>a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ce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ulting</a:t>
            </a:r>
            <a:r>
              <a:rPr sz="1400" spc="-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</a:t>
            </a:r>
            <a:r>
              <a:rPr sz="1400" spc="3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20" dirty="0" smtClean="0">
                <a:latin typeface="Times New Roman"/>
                <a:cs typeface="Times New Roman"/>
              </a:rPr>
              <a:t>s</a:t>
            </a:r>
            <a:r>
              <a:rPr sz="1400" spc="-3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-40" dirty="0" smtClean="0">
                <a:latin typeface="Times New Roman"/>
                <a:cs typeface="Times New Roman"/>
              </a:rPr>
              <a:t>v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45" dirty="0" smtClean="0">
                <a:latin typeface="Times New Roman"/>
                <a:cs typeface="Times New Roman"/>
              </a:rPr>
              <a:t>m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626" y="8390554"/>
            <a:ext cx="5375275" cy="4749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85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X</a:t>
            </a:r>
            <a:r>
              <a:rPr sz="1400" spc="-35" dirty="0" smtClean="0">
                <a:latin typeface="Times New Roman"/>
                <a:cs typeface="Times New Roman"/>
              </a:rPr>
              <a:t>A</a:t>
            </a:r>
            <a:r>
              <a:rPr sz="1400" spc="-15" dirty="0" smtClean="0">
                <a:latin typeface="Times New Roman"/>
                <a:cs typeface="Times New Roman"/>
              </a:rPr>
              <a:t>M</a:t>
            </a:r>
            <a:r>
              <a:rPr sz="1400" spc="15" dirty="0" smtClean="0">
                <a:latin typeface="Times New Roman"/>
                <a:cs typeface="Times New Roman"/>
              </a:rPr>
              <a:t>P</a:t>
            </a:r>
            <a:r>
              <a:rPr sz="1400" spc="-10" dirty="0" smtClean="0">
                <a:latin typeface="Times New Roman"/>
                <a:cs typeface="Times New Roman"/>
              </a:rPr>
              <a:t>LE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: </a:t>
            </a:r>
            <a:r>
              <a:rPr sz="1400" spc="-10" dirty="0" smtClean="0">
                <a:latin typeface="Times New Roman"/>
                <a:cs typeface="Times New Roman"/>
              </a:rPr>
              <a:t> R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ce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par</a:t>
            </a:r>
            <a:r>
              <a:rPr sz="1400" spc="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3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ur</a:t>
            </a:r>
            <a:r>
              <a:rPr sz="1400" spc="-20" dirty="0" smtClean="0">
                <a:latin typeface="Times New Roman"/>
                <a:cs typeface="Times New Roman"/>
              </a:rPr>
              <a:t>r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30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ources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Fi</a:t>
            </a:r>
            <a:r>
              <a:rPr sz="1400" spc="-45" dirty="0" smtClean="0">
                <a:latin typeface="Times New Roman"/>
                <a:cs typeface="Times New Roman"/>
              </a:rPr>
              <a:t>g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sing</a:t>
            </a:r>
            <a:r>
              <a:rPr sz="1400" spc="-2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 so</a:t>
            </a:r>
            <a:r>
              <a:rPr sz="1400" spc="-25" dirty="0" smtClean="0">
                <a:latin typeface="Times New Roman"/>
                <a:cs typeface="Times New Roman"/>
              </a:rPr>
              <a:t>u</a:t>
            </a:r>
            <a:r>
              <a:rPr sz="1400" spc="-5" dirty="0" smtClean="0">
                <a:latin typeface="Times New Roman"/>
                <a:cs typeface="Times New Roman"/>
              </a:rPr>
              <a:t>rce.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35736" y="1895855"/>
            <a:ext cx="3227832" cy="7437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191000" y="1277111"/>
            <a:ext cx="1734312" cy="13624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803" y="2318481"/>
            <a:ext cx="67818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5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40" dirty="0" smtClean="0">
                <a:latin typeface="Times New Roman"/>
                <a:cs typeface="Times New Roman"/>
              </a:rPr>
              <a:t>u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803" y="5162478"/>
            <a:ext cx="5222875" cy="4876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8500"/>
              </a:lnSpc>
              <a:tabLst>
                <a:tab pos="1746885" algn="l"/>
                <a:tab pos="2097405" algn="l"/>
                <a:tab pos="2813685" algn="l"/>
                <a:tab pos="3082925" algn="l"/>
              </a:tabLst>
            </a:pP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X</a:t>
            </a:r>
            <a:r>
              <a:rPr sz="1400" spc="-35" dirty="0" smtClean="0">
                <a:latin typeface="Times New Roman"/>
                <a:cs typeface="Times New Roman"/>
              </a:rPr>
              <a:t>A</a:t>
            </a:r>
            <a:r>
              <a:rPr sz="1400" spc="-15" dirty="0" smtClean="0">
                <a:latin typeface="Times New Roman"/>
                <a:cs typeface="Times New Roman"/>
              </a:rPr>
              <a:t>M</a:t>
            </a:r>
            <a:r>
              <a:rPr sz="1400" spc="15" dirty="0" smtClean="0">
                <a:latin typeface="Times New Roman"/>
                <a:cs typeface="Times New Roman"/>
              </a:rPr>
              <a:t>P</a:t>
            </a:r>
            <a:r>
              <a:rPr sz="1400" spc="-10" dirty="0" smtClean="0">
                <a:latin typeface="Times New Roman"/>
                <a:cs typeface="Times New Roman"/>
              </a:rPr>
              <a:t>LE 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: </a:t>
            </a:r>
            <a:r>
              <a:rPr sz="1400" spc="-10" dirty="0" smtClean="0">
                <a:latin typeface="Times New Roman"/>
                <a:cs typeface="Times New Roman"/>
              </a:rPr>
              <a:t> R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ce	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4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	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etw</a:t>
            </a:r>
            <a:r>
              <a:rPr sz="1400" spc="2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rk	in	Fi</a:t>
            </a:r>
            <a:r>
              <a:rPr sz="1400" spc="-35" dirty="0" smtClean="0">
                <a:latin typeface="Times New Roman"/>
                <a:cs typeface="Times New Roman"/>
              </a:rPr>
              <a:t>g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</a:t>
            </a:r>
            <a:r>
              <a:rPr sz="1400" spc="3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w 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-2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ng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 so</a:t>
            </a:r>
            <a:r>
              <a:rPr sz="1400" spc="-25" dirty="0" smtClean="0">
                <a:latin typeface="Times New Roman"/>
                <a:cs typeface="Times New Roman"/>
              </a:rPr>
              <a:t>u</a:t>
            </a:r>
            <a:r>
              <a:rPr sz="1400" spc="-5" dirty="0" smtClean="0">
                <a:latin typeface="Times New Roman"/>
                <a:cs typeface="Times New Roman"/>
              </a:rPr>
              <a:t>rce,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ca</a:t>
            </a:r>
            <a:r>
              <a:rPr sz="1400" spc="-20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u</a:t>
            </a:r>
            <a:r>
              <a:rPr sz="1400" spc="-3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ate</a:t>
            </a:r>
            <a:r>
              <a:rPr sz="1400" spc="15" dirty="0" smtClean="0">
                <a:latin typeface="Times New Roman"/>
                <a:cs typeface="Times New Roman"/>
              </a:rPr>
              <a:t> 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20" dirty="0" smtClean="0">
                <a:latin typeface="Times New Roman"/>
                <a:cs typeface="Times New Roman"/>
              </a:rPr>
              <a:t>c</a:t>
            </a:r>
            <a:r>
              <a:rPr sz="1400" spc="-35" dirty="0" smtClean="0">
                <a:latin typeface="Times New Roman"/>
                <a:cs typeface="Times New Roman"/>
              </a:rPr>
              <a:t>u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35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25" dirty="0" smtClean="0">
                <a:latin typeface="Times New Roman"/>
                <a:cs typeface="Times New Roman"/>
              </a:rPr>
              <a:t>t</a:t>
            </a:r>
            <a:r>
              <a:rPr sz="1400" spc="-35" dirty="0" smtClean="0">
                <a:latin typeface="Times New Roman"/>
                <a:cs typeface="Times New Roman"/>
              </a:rPr>
              <a:t>h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ugh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5" dirty="0" smtClean="0">
                <a:latin typeface="Times New Roman"/>
                <a:cs typeface="Times New Roman"/>
              </a:rPr>
              <a:t>R</a:t>
            </a:r>
            <a:r>
              <a:rPr sz="1350" spc="7" baseline="-12345" dirty="0" smtClean="0">
                <a:latin typeface="Times New Roman"/>
                <a:cs typeface="Times New Roman"/>
              </a:rPr>
              <a:t>L</a:t>
            </a:r>
            <a:r>
              <a:rPr sz="1350" spc="135" baseline="-1234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803" y="7058060"/>
            <a:ext cx="67818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5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-40" dirty="0" smtClean="0">
                <a:latin typeface="Times New Roman"/>
                <a:cs typeface="Times New Roman"/>
              </a:rPr>
              <a:t>u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343911" y="914399"/>
            <a:ext cx="2895600" cy="12679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35736" y="2703575"/>
            <a:ext cx="3770376" cy="9814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13888" y="3840479"/>
            <a:ext cx="1743456" cy="120091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94432" y="5797295"/>
            <a:ext cx="2182368" cy="11216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25623" y="7440167"/>
            <a:ext cx="2923031" cy="1143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35736" y="8741664"/>
            <a:ext cx="2846832" cy="4754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35736" y="9375647"/>
            <a:ext cx="3008376" cy="24688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803" y="3440352"/>
            <a:ext cx="46482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Note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46832" y="914399"/>
            <a:ext cx="1877568" cy="1097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35736" y="2170175"/>
            <a:ext cx="2569464" cy="4084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35736" y="3822191"/>
            <a:ext cx="3846576" cy="7894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67000" y="4770120"/>
            <a:ext cx="2237231" cy="1143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99159"/>
            <a:ext cx="5606415" cy="15817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 smtClean="0">
                <a:latin typeface="Times New Roman"/>
                <a:cs typeface="Times New Roman"/>
              </a:rPr>
              <a:t>SER</a:t>
            </a:r>
            <a:r>
              <a:rPr sz="1200" b="1" spc="-20" dirty="0" smtClean="0">
                <a:latin typeface="Times New Roman"/>
                <a:cs typeface="Times New Roman"/>
              </a:rPr>
              <a:t>I</a:t>
            </a:r>
            <a:r>
              <a:rPr sz="1200" b="1" spc="0" dirty="0" smtClean="0">
                <a:latin typeface="Times New Roman"/>
                <a:cs typeface="Times New Roman"/>
              </a:rPr>
              <a:t>ES-PA</a:t>
            </a:r>
            <a:r>
              <a:rPr sz="1200" b="1" spc="-15" dirty="0" smtClean="0">
                <a:latin typeface="Times New Roman"/>
                <a:cs typeface="Times New Roman"/>
              </a:rPr>
              <a:t>R</a:t>
            </a:r>
            <a:r>
              <a:rPr sz="1200" b="1" spc="20" dirty="0" smtClean="0">
                <a:latin typeface="Times New Roman"/>
                <a:cs typeface="Times New Roman"/>
              </a:rPr>
              <a:t>A</a:t>
            </a:r>
            <a:r>
              <a:rPr sz="1200" b="1" spc="0" dirty="0" smtClean="0">
                <a:latin typeface="Times New Roman"/>
                <a:cs typeface="Times New Roman"/>
              </a:rPr>
              <a:t>L</a:t>
            </a:r>
            <a:r>
              <a:rPr sz="1200" b="1" spc="-20" dirty="0" smtClean="0">
                <a:latin typeface="Times New Roman"/>
                <a:cs typeface="Times New Roman"/>
              </a:rPr>
              <a:t>L</a:t>
            </a:r>
            <a:r>
              <a:rPr sz="1200" b="1" spc="15" dirty="0" smtClean="0"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latin typeface="Times New Roman"/>
                <a:cs typeface="Times New Roman"/>
              </a:rPr>
              <a:t>L NE</a:t>
            </a:r>
            <a:r>
              <a:rPr sz="1200" b="1" spc="-20" dirty="0" smtClean="0">
                <a:latin typeface="Times New Roman"/>
                <a:cs typeface="Times New Roman"/>
              </a:rPr>
              <a:t>T</a:t>
            </a:r>
            <a:r>
              <a:rPr sz="1200" b="1" spc="0" dirty="0" smtClean="0">
                <a:latin typeface="Times New Roman"/>
                <a:cs typeface="Times New Roman"/>
              </a:rPr>
              <a:t>WOR</a:t>
            </a:r>
            <a:r>
              <a:rPr sz="1200" b="1" spc="25" dirty="0" smtClean="0">
                <a:latin typeface="Times New Roman"/>
                <a:cs typeface="Times New Roman"/>
              </a:rPr>
              <a:t>K</a:t>
            </a:r>
            <a:r>
              <a:rPr sz="1200" b="1" spc="0" dirty="0" smtClean="0">
                <a:latin typeface="Times New Roman"/>
                <a:cs typeface="Times New Roman"/>
              </a:rPr>
              <a:t>S: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32"/>
              </a:spcBef>
            </a:pPr>
            <a:endParaRPr sz="1000"/>
          </a:p>
          <a:p>
            <a:pPr marL="12700" marR="52069">
              <a:lnSpc>
                <a:spcPct val="108300"/>
              </a:lnSpc>
            </a:pPr>
            <a:r>
              <a:rPr sz="1200" dirty="0" smtClean="0">
                <a:latin typeface="Times New Roman"/>
                <a:cs typeface="Times New Roman"/>
              </a:rPr>
              <a:t>A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se</a:t>
            </a:r>
            <a:r>
              <a:rPr sz="1200" spc="25" dirty="0" smtClean="0">
                <a:latin typeface="Times New Roman"/>
                <a:cs typeface="Times New Roman"/>
              </a:rPr>
              <a:t>r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20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-par</a:t>
            </a:r>
            <a:r>
              <a:rPr sz="1200" spc="30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2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c</a:t>
            </a:r>
            <a:r>
              <a:rPr sz="1200" spc="1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20" dirty="0" smtClean="0">
                <a:latin typeface="Times New Roman"/>
                <a:cs typeface="Times New Roman"/>
              </a:rPr>
              <a:t>f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gura</a:t>
            </a:r>
            <a:r>
              <a:rPr sz="1200" spc="50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3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at is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40" dirty="0" smtClean="0">
                <a:latin typeface="Times New Roman"/>
                <a:cs typeface="Times New Roman"/>
              </a:rPr>
              <a:t>f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40" dirty="0" smtClean="0">
                <a:latin typeface="Times New Roman"/>
                <a:cs typeface="Times New Roman"/>
              </a:rPr>
              <a:t>m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by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c</a:t>
            </a:r>
            <a:r>
              <a:rPr sz="1200" spc="40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na</a:t>
            </a:r>
            <a:r>
              <a:rPr sz="1200" spc="45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2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r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es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 pa</a:t>
            </a:r>
            <a:r>
              <a:rPr sz="1200" spc="15" dirty="0" smtClean="0">
                <a:latin typeface="Times New Roman"/>
                <a:cs typeface="Times New Roman"/>
              </a:rPr>
              <a:t>ra</a:t>
            </a:r>
            <a:r>
              <a:rPr sz="1200" spc="-25" dirty="0" smtClean="0">
                <a:latin typeface="Times New Roman"/>
                <a:cs typeface="Times New Roman"/>
              </a:rPr>
              <a:t>ll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 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m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51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sz="1200" dirty="0" smtClean="0">
                <a:latin typeface="Times New Roman"/>
                <a:cs typeface="Times New Roman"/>
              </a:rPr>
              <a:t>A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c</a:t>
            </a:r>
            <a:r>
              <a:rPr sz="1200" spc="55" dirty="0" smtClean="0">
                <a:latin typeface="Times New Roman"/>
                <a:cs typeface="Times New Roman"/>
              </a:rPr>
              <a:t>o</a:t>
            </a:r>
            <a:r>
              <a:rPr sz="1200" spc="-50" dirty="0" smtClean="0">
                <a:latin typeface="Times New Roman"/>
                <a:cs typeface="Times New Roman"/>
              </a:rPr>
              <a:t>m</a:t>
            </a:r>
            <a:r>
              <a:rPr sz="1200" spc="20" dirty="0" smtClean="0">
                <a:latin typeface="Times New Roman"/>
                <a:cs typeface="Times New Roman"/>
              </a:rPr>
              <a:t>p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x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c</a:t>
            </a:r>
            <a:r>
              <a:rPr sz="1200" spc="3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20" dirty="0" smtClean="0">
                <a:latin typeface="Times New Roman"/>
                <a:cs typeface="Times New Roman"/>
              </a:rPr>
              <a:t>f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gura</a:t>
            </a:r>
            <a:r>
              <a:rPr sz="1200" spc="50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30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1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3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25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m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s are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2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r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pa</a:t>
            </a:r>
            <a:r>
              <a:rPr sz="1200" spc="1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30" dirty="0" smtClean="0">
                <a:latin typeface="Times New Roman"/>
                <a:cs typeface="Times New Roman"/>
              </a:rPr>
              <a:t>l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7"/>
              </a:spcBef>
            </a:pPr>
            <a:endParaRPr sz="1000"/>
          </a:p>
          <a:p>
            <a:pPr marL="12700" marR="12700">
              <a:lnSpc>
                <a:spcPct val="110000"/>
              </a:lnSpc>
            </a:pPr>
            <a:r>
              <a:rPr sz="1200" dirty="0" smtClean="0">
                <a:latin typeface="Times New Roman"/>
                <a:cs typeface="Times New Roman"/>
              </a:rPr>
              <a:t>T</a:t>
            </a:r>
            <a:r>
              <a:rPr sz="1200" spc="-1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2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w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rk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g.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35" dirty="0" smtClean="0">
                <a:latin typeface="Times New Roman"/>
                <a:cs typeface="Times New Roman"/>
              </a:rPr>
              <a:t>h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wn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 a se</a:t>
            </a:r>
            <a:r>
              <a:rPr sz="1200" spc="25" dirty="0" smtClean="0">
                <a:latin typeface="Times New Roman"/>
                <a:cs typeface="Times New Roman"/>
              </a:rPr>
              <a:t>r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20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-pa</a:t>
            </a:r>
            <a:r>
              <a:rPr sz="1200" spc="10" dirty="0" smtClean="0">
                <a:latin typeface="Times New Roman"/>
                <a:cs typeface="Times New Roman"/>
              </a:rPr>
              <a:t>r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ll</a:t>
            </a:r>
            <a:r>
              <a:rPr sz="1200" spc="40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1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w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20" dirty="0" smtClean="0">
                <a:latin typeface="Times New Roman"/>
                <a:cs typeface="Times New Roman"/>
              </a:rPr>
              <a:t>k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30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20" dirty="0" smtClean="0">
                <a:latin typeface="Times New Roman"/>
                <a:cs typeface="Times New Roman"/>
              </a:rPr>
              <a:t>f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3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50" dirty="0" smtClean="0">
                <a:latin typeface="Times New Roman"/>
                <a:cs typeface="Times New Roman"/>
              </a:rPr>
              <a:t>y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0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ust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v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car</a:t>
            </a:r>
            <a:r>
              <a:rPr sz="1200" spc="30" dirty="0" smtClean="0">
                <a:latin typeface="Times New Roman"/>
                <a:cs typeface="Times New Roman"/>
              </a:rPr>
              <a:t>e</a:t>
            </a:r>
            <a:r>
              <a:rPr sz="1200" spc="-20" dirty="0" smtClean="0">
                <a:latin typeface="Times New Roman"/>
                <a:cs typeface="Times New Roman"/>
              </a:rPr>
              <a:t>f</a:t>
            </a:r>
            <a:r>
              <a:rPr sz="1200" spc="20" dirty="0" smtClean="0">
                <a:latin typeface="Times New Roman"/>
                <a:cs typeface="Times New Roman"/>
              </a:rPr>
              <a:t>u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35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o de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er</a:t>
            </a:r>
            <a:r>
              <a:rPr sz="1200" spc="-20" dirty="0" smtClean="0">
                <a:latin typeface="Times New Roman"/>
                <a:cs typeface="Times New Roman"/>
              </a:rPr>
              <a:t>m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ne wh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1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30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m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s are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se</a:t>
            </a:r>
            <a:r>
              <a:rPr sz="1200" spc="25" dirty="0" smtClean="0">
                <a:latin typeface="Times New Roman"/>
                <a:cs typeface="Times New Roman"/>
              </a:rPr>
              <a:t>r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20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 wh</a:t>
            </a:r>
            <a:r>
              <a:rPr sz="1200" spc="-15" dirty="0" smtClean="0">
                <a:latin typeface="Times New Roman"/>
                <a:cs typeface="Times New Roman"/>
              </a:rPr>
              <a:t>i</a:t>
            </a:r>
            <a:r>
              <a:rPr sz="1200" spc="1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are in</a:t>
            </a:r>
            <a:r>
              <a:rPr sz="1200" spc="-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pa</a:t>
            </a:r>
            <a:r>
              <a:rPr sz="1200" spc="1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2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68827" y="4081271"/>
            <a:ext cx="1420495" cy="194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Times New Roman"/>
                <a:cs typeface="Times New Roman"/>
              </a:rPr>
              <a:t>s</a:t>
            </a:r>
            <a:r>
              <a:rPr sz="1200" spc="-2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r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s-par</a:t>
            </a:r>
            <a:r>
              <a:rPr sz="1200" spc="20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ll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w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rk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72511" y="2633471"/>
            <a:ext cx="2438400" cy="13136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96311" y="4428744"/>
            <a:ext cx="2581656" cy="5257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96111"/>
            <a:ext cx="5755640" cy="41059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Times New Roman"/>
                <a:cs typeface="Times New Roman"/>
              </a:rPr>
              <a:t>SUP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RPOS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OREM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43"/>
              </a:spcBef>
            </a:pPr>
            <a:endParaRPr sz="1000"/>
          </a:p>
          <a:p>
            <a:pPr marL="12700" marR="16510">
              <a:lnSpc>
                <a:spcPct val="109200"/>
              </a:lnSpc>
            </a:pPr>
            <a:r>
              <a:rPr sz="1200" dirty="0" smtClean="0">
                <a:latin typeface="Times New Roman"/>
                <a:cs typeface="Times New Roman"/>
              </a:rPr>
              <a:t>T</a:t>
            </a:r>
            <a:r>
              <a:rPr sz="1200" spc="-1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superp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50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rem</a:t>
            </a:r>
            <a:r>
              <a:rPr sz="1200" spc="-1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 u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qu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bly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35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3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0" dirty="0" smtClean="0">
                <a:latin typeface="Times New Roman"/>
                <a:cs typeface="Times New Roman"/>
              </a:rPr>
              <a:t>m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p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wer</a:t>
            </a:r>
            <a:r>
              <a:rPr sz="1200" spc="-40" dirty="0" smtClean="0">
                <a:latin typeface="Times New Roman"/>
                <a:cs typeface="Times New Roman"/>
              </a:rPr>
              <a:t>f</a:t>
            </a:r>
            <a:r>
              <a:rPr sz="1200" spc="20" dirty="0" smtClean="0">
                <a:latin typeface="Times New Roman"/>
                <a:cs typeface="Times New Roman"/>
              </a:rPr>
              <a:t>u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1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-20" dirty="0" smtClean="0">
                <a:latin typeface="Times New Roman"/>
                <a:cs typeface="Times New Roman"/>
              </a:rPr>
              <a:t>f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d.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It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as such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30" dirty="0" smtClean="0">
                <a:latin typeface="Times New Roman"/>
                <a:cs typeface="Times New Roman"/>
              </a:rPr>
              <a:t>w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spre</a:t>
            </a:r>
            <a:r>
              <a:rPr sz="1200" spc="-1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ap</a:t>
            </a:r>
            <a:r>
              <a:rPr sz="1200" spc="15" dirty="0" smtClean="0">
                <a:latin typeface="Times New Roman"/>
                <a:cs typeface="Times New Roman"/>
              </a:rPr>
              <a:t>p</a:t>
            </a:r>
            <a:r>
              <a:rPr sz="1200" spc="-25" dirty="0" smtClean="0">
                <a:latin typeface="Times New Roman"/>
                <a:cs typeface="Times New Roman"/>
              </a:rPr>
              <a:t>li</a:t>
            </a:r>
            <a:r>
              <a:rPr sz="1200" spc="1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at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pe</a:t>
            </a:r>
            <a:r>
              <a:rPr sz="1200" spc="1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30" dirty="0" smtClean="0">
                <a:latin typeface="Times New Roman"/>
                <a:cs typeface="Times New Roman"/>
              </a:rPr>
              <a:t>o</a:t>
            </a:r>
            <a:r>
              <a:rPr sz="1200" spc="-40" dirty="0" smtClean="0">
                <a:latin typeface="Times New Roman"/>
                <a:cs typeface="Times New Roman"/>
              </a:rPr>
              <a:t>f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en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ap</a:t>
            </a:r>
            <a:r>
              <a:rPr sz="1200" spc="15" dirty="0" smtClean="0">
                <a:latin typeface="Times New Roman"/>
                <a:cs typeface="Times New Roman"/>
              </a:rPr>
              <a:t>p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30" dirty="0" smtClean="0">
                <a:latin typeface="Times New Roman"/>
                <a:cs typeface="Times New Roman"/>
              </a:rPr>
              <a:t>w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5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ut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re</a:t>
            </a:r>
            <a:r>
              <a:rPr sz="1200" spc="-30" dirty="0" smtClean="0">
                <a:latin typeface="Times New Roman"/>
                <a:cs typeface="Times New Roman"/>
              </a:rPr>
              <a:t>c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gn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15" dirty="0" smtClean="0">
                <a:latin typeface="Times New Roman"/>
                <a:cs typeface="Times New Roman"/>
              </a:rPr>
              <a:t>z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ng 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at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30" dirty="0" smtClean="0">
                <a:latin typeface="Times New Roman"/>
                <a:cs typeface="Times New Roman"/>
              </a:rPr>
              <a:t>x</a:t>
            </a:r>
            <a:r>
              <a:rPr sz="1200" spc="0" dirty="0" smtClean="0">
                <a:latin typeface="Times New Roman"/>
                <a:cs typeface="Times New Roman"/>
              </a:rPr>
              <a:t>er</a:t>
            </a:r>
            <a:r>
              <a:rPr sz="1200" spc="20" dirty="0" smtClean="0">
                <a:latin typeface="Times New Roman"/>
                <a:cs typeface="Times New Roman"/>
              </a:rPr>
              <a:t>c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es are </a:t>
            </a:r>
            <a:r>
              <a:rPr sz="1200" spc="-15" dirty="0" smtClean="0">
                <a:latin typeface="Times New Roman"/>
                <a:cs typeface="Times New Roman"/>
              </a:rPr>
              <a:t>v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li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nly</a:t>
            </a:r>
            <a:r>
              <a:rPr sz="1200" spc="-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bec</a:t>
            </a:r>
            <a:r>
              <a:rPr sz="1200" spc="-1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3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25" dirty="0" smtClean="0">
                <a:latin typeface="Times New Roman"/>
                <a:cs typeface="Times New Roman"/>
              </a:rPr>
              <a:t>e</a:t>
            </a:r>
            <a:r>
              <a:rPr sz="1200" spc="-50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52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sz="1200" dirty="0" smtClean="0">
                <a:latin typeface="Times New Roman"/>
                <a:cs typeface="Times New Roman"/>
              </a:rPr>
              <a:t>T</a:t>
            </a:r>
            <a:r>
              <a:rPr sz="1200" spc="-1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superp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50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rem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es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35" dirty="0" smtClean="0">
                <a:latin typeface="Times New Roman"/>
                <a:cs typeface="Times New Roman"/>
              </a:rPr>
              <a:t>f</a:t>
            </a:r>
            <a:r>
              <a:rPr sz="1200" spc="45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20" dirty="0" smtClean="0">
                <a:latin typeface="Times New Roman"/>
                <a:cs typeface="Times New Roman"/>
              </a:rPr>
              <a:t>ow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ng: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56"/>
              </a:spcBef>
            </a:pPr>
            <a:endParaRPr sz="1000"/>
          </a:p>
          <a:p>
            <a:pPr marL="12700" marR="12700">
              <a:lnSpc>
                <a:spcPct val="108300"/>
              </a:lnSpc>
            </a:pPr>
            <a:r>
              <a:rPr sz="1200" dirty="0" smtClean="0">
                <a:latin typeface="Times New Roman"/>
                <a:cs typeface="Times New Roman"/>
              </a:rPr>
              <a:t>T</a:t>
            </a:r>
            <a:r>
              <a:rPr sz="1200" spc="-1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cur</a:t>
            </a:r>
            <a:r>
              <a:rPr sz="1200" spc="1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3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ug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, or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v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age acr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, any</a:t>
            </a:r>
            <a:r>
              <a:rPr sz="1200" spc="-55" dirty="0" smtClean="0">
                <a:latin typeface="Times New Roman"/>
                <a:cs typeface="Times New Roman"/>
              </a:rPr>
              <a:t> </a:t>
            </a:r>
            <a:r>
              <a:rPr sz="1200" spc="30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m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w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rk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 equ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a</a:t>
            </a:r>
            <a:r>
              <a:rPr sz="1200" spc="-4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2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c s</a:t>
            </a:r>
            <a:r>
              <a:rPr sz="1200" spc="20" dirty="0" smtClean="0">
                <a:latin typeface="Times New Roman"/>
                <a:cs typeface="Times New Roman"/>
              </a:rPr>
              <a:t>u</a:t>
            </a:r>
            <a:r>
              <a:rPr sz="1200" spc="0" dirty="0" smtClean="0">
                <a:latin typeface="Times New Roman"/>
                <a:cs typeface="Times New Roman"/>
              </a:rPr>
              <a:t>m 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cur</a:t>
            </a:r>
            <a:r>
              <a:rPr sz="1200" spc="1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v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ages</a:t>
            </a:r>
            <a:r>
              <a:rPr sz="1200" spc="-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pr</a:t>
            </a:r>
            <a:r>
              <a:rPr sz="1200" spc="3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duced 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dep</a:t>
            </a:r>
            <a:r>
              <a:rPr sz="1200" spc="10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5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 by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5" dirty="0" smtClean="0">
                <a:latin typeface="Times New Roman"/>
                <a:cs typeface="Times New Roman"/>
              </a:rPr>
              <a:t>a</a:t>
            </a:r>
            <a:r>
              <a:rPr sz="1200" spc="1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urce.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56"/>
              </a:spcBef>
            </a:pPr>
            <a:endParaRPr sz="1000"/>
          </a:p>
          <a:p>
            <a:pPr marL="12700" marR="164465">
              <a:lnSpc>
                <a:spcPct val="108300"/>
              </a:lnSpc>
            </a:pPr>
            <a:r>
              <a:rPr sz="1200" dirty="0" smtClean="0">
                <a:latin typeface="Times New Roman"/>
                <a:cs typeface="Times New Roman"/>
              </a:rPr>
              <a:t>-</a:t>
            </a:r>
            <a:r>
              <a:rPr sz="1200" spc="1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er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-30" dirty="0" smtClean="0">
                <a:latin typeface="Times New Roman"/>
                <a:cs typeface="Times New Roman"/>
              </a:rPr>
              <a:t>w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rds,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2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30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20" dirty="0" smtClean="0">
                <a:latin typeface="Times New Roman"/>
                <a:cs typeface="Times New Roman"/>
              </a:rPr>
              <a:t>ow</a:t>
            </a:r>
            <a:r>
              <a:rPr sz="1200" spc="0" dirty="0" smtClean="0">
                <a:latin typeface="Times New Roman"/>
                <a:cs typeface="Times New Roman"/>
              </a:rPr>
              <a:t>s us to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30" dirty="0" smtClean="0">
                <a:latin typeface="Times New Roman"/>
                <a:cs typeface="Times New Roman"/>
              </a:rPr>
              <a:t>i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 a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50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40" dirty="0" smtClean="0">
                <a:latin typeface="Times New Roman"/>
                <a:cs typeface="Times New Roman"/>
              </a:rPr>
              <a:t>f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c</a:t>
            </a:r>
            <a:r>
              <a:rPr sz="1200" spc="-25" dirty="0" smtClean="0">
                <a:latin typeface="Times New Roman"/>
                <a:cs typeface="Times New Roman"/>
              </a:rPr>
              <a:t>u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or </a:t>
            </a:r>
            <a:r>
              <a:rPr sz="1200" spc="-20" dirty="0" smtClean="0">
                <a:latin typeface="Times New Roman"/>
                <a:cs typeface="Times New Roman"/>
              </a:rPr>
              <a:t>v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age u</a:t>
            </a:r>
            <a:r>
              <a:rPr sz="1200" spc="15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in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e s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urce </a:t>
            </a:r>
            <a:r>
              <a:rPr sz="1200" spc="-20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im</a:t>
            </a:r>
            <a:r>
              <a:rPr sz="1200" spc="0" dirty="0" smtClean="0">
                <a:latin typeface="Times New Roman"/>
                <a:cs typeface="Times New Roman"/>
              </a:rPr>
              <a:t>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8"/>
              </a:spcBef>
            </a:pPr>
            <a:endParaRPr sz="1000"/>
          </a:p>
          <a:p>
            <a:pPr marL="12700" marR="252729">
              <a:lnSpc>
                <a:spcPct val="110000"/>
              </a:lnSpc>
            </a:pPr>
            <a:r>
              <a:rPr sz="1200" dirty="0" smtClean="0">
                <a:latin typeface="Times New Roman"/>
                <a:cs typeface="Times New Roman"/>
              </a:rPr>
              <a:t>w</a:t>
            </a:r>
            <a:r>
              <a:rPr sz="1200" spc="-30" dirty="0" smtClean="0">
                <a:latin typeface="Times New Roman"/>
                <a:cs typeface="Times New Roman"/>
              </a:rPr>
              <a:t>h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50" dirty="0" smtClean="0">
                <a:latin typeface="Times New Roman"/>
                <a:cs typeface="Times New Roman"/>
              </a:rPr>
              <a:t>m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ng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v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age s</a:t>
            </a:r>
            <a:r>
              <a:rPr sz="1200" spc="1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urce </a:t>
            </a:r>
            <a:r>
              <a:rPr sz="1200" spc="-3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3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work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-35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c</a:t>
            </a:r>
            <a:r>
              <a:rPr sz="1200" spc="-30" dirty="0" smtClean="0">
                <a:latin typeface="Times New Roman"/>
                <a:cs typeface="Times New Roman"/>
              </a:rPr>
              <a:t>h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45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c,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re</a:t>
            </a:r>
            <a:r>
              <a:rPr sz="1200" spc="25" dirty="0" smtClean="0">
                <a:latin typeface="Times New Roman"/>
                <a:cs typeface="Times New Roman"/>
              </a:rPr>
              <a:t>p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ce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w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30" dirty="0" smtClean="0">
                <a:latin typeface="Times New Roman"/>
                <a:cs typeface="Times New Roman"/>
              </a:rPr>
              <a:t>d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rect c</a:t>
            </a:r>
            <a:r>
              <a:rPr sz="1200" spc="15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nn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c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(</a:t>
            </a:r>
            <a:r>
              <a:rPr sz="1200" spc="20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-2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c</a:t>
            </a:r>
            <a:r>
              <a:rPr sz="1200" spc="-5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rc</a:t>
            </a:r>
            <a:r>
              <a:rPr sz="1200" spc="25" dirty="0" smtClean="0">
                <a:latin typeface="Times New Roman"/>
                <a:cs typeface="Times New Roman"/>
              </a:rPr>
              <a:t>u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)</a:t>
            </a:r>
            <a:r>
              <a:rPr sz="1200" spc="20" dirty="0" smtClean="0">
                <a:latin typeface="Times New Roman"/>
                <a:cs typeface="Times New Roman"/>
              </a:rPr>
              <a:t> 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zero 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25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s.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Any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in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re</a:t>
            </a:r>
            <a:r>
              <a:rPr sz="1200" spc="15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1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e as</a:t>
            </a:r>
            <a:r>
              <a:rPr sz="1200" spc="-20" dirty="0" smtClean="0">
                <a:latin typeface="Times New Roman"/>
                <a:cs typeface="Times New Roman"/>
              </a:rPr>
              <a:t>s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15" dirty="0" smtClean="0">
                <a:latin typeface="Times New Roman"/>
                <a:cs typeface="Times New Roman"/>
              </a:rPr>
              <a:t>c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ed w</a:t>
            </a:r>
            <a:r>
              <a:rPr sz="1200" spc="-45" dirty="0" smtClean="0">
                <a:latin typeface="Times New Roman"/>
                <a:cs typeface="Times New Roman"/>
              </a:rPr>
              <a:t>i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s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urce </a:t>
            </a:r>
            <a:r>
              <a:rPr sz="1200" spc="-25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ust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re</a:t>
            </a:r>
            <a:r>
              <a:rPr sz="1200" spc="-20" dirty="0" smtClean="0">
                <a:latin typeface="Times New Roman"/>
                <a:cs typeface="Times New Roman"/>
              </a:rPr>
              <a:t>m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w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20" dirty="0" smtClean="0">
                <a:latin typeface="Times New Roman"/>
                <a:cs typeface="Times New Roman"/>
              </a:rPr>
              <a:t>k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7"/>
              </a:spcBef>
            </a:pPr>
            <a:endParaRPr sz="1000"/>
          </a:p>
          <a:p>
            <a:pPr marL="12700" marR="28575">
              <a:lnSpc>
                <a:spcPct val="110000"/>
              </a:lnSpc>
            </a:pPr>
            <a:r>
              <a:rPr sz="1200" dirty="0" smtClean="0">
                <a:latin typeface="Times New Roman"/>
                <a:cs typeface="Times New Roman"/>
              </a:rPr>
              <a:t>Set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in</a:t>
            </a:r>
            <a:r>
              <a:rPr sz="1200" spc="0" dirty="0" smtClean="0">
                <a:latin typeface="Times New Roman"/>
                <a:cs typeface="Times New Roman"/>
              </a:rPr>
              <a:t>g a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curre</a:t>
            </a:r>
            <a:r>
              <a:rPr sz="1200" spc="-2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35" dirty="0" smtClean="0">
                <a:latin typeface="Times New Roman"/>
                <a:cs typeface="Times New Roman"/>
              </a:rPr>
              <a:t>s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urce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ze</a:t>
            </a:r>
            <a:r>
              <a:rPr sz="1200" spc="-3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40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peres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li</a:t>
            </a:r>
            <a:r>
              <a:rPr sz="1200" spc="20" dirty="0" smtClean="0">
                <a:latin typeface="Times New Roman"/>
                <a:cs typeface="Times New Roman"/>
              </a:rPr>
              <a:t>k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1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ep</a:t>
            </a:r>
            <a:r>
              <a:rPr sz="1200" spc="-3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0" dirty="0" smtClean="0">
                <a:latin typeface="Times New Roman"/>
                <a:cs typeface="Times New Roman"/>
              </a:rPr>
              <a:t>c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ng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30" dirty="0" smtClean="0">
                <a:latin typeface="Times New Roman"/>
                <a:cs typeface="Times New Roman"/>
              </a:rPr>
              <a:t>w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an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3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pen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15" dirty="0" smtClean="0">
                <a:latin typeface="Times New Roman"/>
                <a:cs typeface="Times New Roman"/>
              </a:rPr>
              <a:t>c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3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c</a:t>
            </a:r>
            <a:r>
              <a:rPr sz="1200" spc="15" dirty="0" smtClean="0">
                <a:latin typeface="Times New Roman"/>
                <a:cs typeface="Times New Roman"/>
              </a:rPr>
              <a:t>u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er</a:t>
            </a:r>
            <a:r>
              <a:rPr sz="1200" spc="20" dirty="0" smtClean="0">
                <a:latin typeface="Times New Roman"/>
                <a:cs typeface="Times New Roman"/>
              </a:rPr>
              <a:t>e</a:t>
            </a:r>
            <a:r>
              <a:rPr sz="1200" spc="-40" dirty="0" smtClean="0">
                <a:latin typeface="Times New Roman"/>
                <a:cs typeface="Times New Roman"/>
              </a:rPr>
              <a:t>f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re, w</a:t>
            </a:r>
            <a:r>
              <a:rPr sz="1200" spc="-30" dirty="0" smtClean="0">
                <a:latin typeface="Times New Roman"/>
                <a:cs typeface="Times New Roman"/>
              </a:rPr>
              <a:t>h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50" dirty="0" smtClean="0">
                <a:latin typeface="Times New Roman"/>
                <a:cs typeface="Times New Roman"/>
              </a:rPr>
              <a:t>m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ng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cur</a:t>
            </a:r>
            <a:r>
              <a:rPr sz="1200" spc="1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urce </a:t>
            </a:r>
            <a:r>
              <a:rPr sz="1200" spc="-3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3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-2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w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rk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sc</a:t>
            </a:r>
            <a:r>
              <a:rPr sz="1200" spc="-30" dirty="0" smtClean="0">
                <a:latin typeface="Times New Roman"/>
                <a:cs typeface="Times New Roman"/>
              </a:rPr>
              <a:t>h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45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c,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re</a:t>
            </a:r>
            <a:r>
              <a:rPr sz="1200" spc="25" dirty="0" smtClean="0">
                <a:latin typeface="Times New Roman"/>
                <a:cs typeface="Times New Roman"/>
              </a:rPr>
              <a:t>p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0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by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30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pen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30" dirty="0" smtClean="0">
                <a:latin typeface="Times New Roman"/>
                <a:cs typeface="Times New Roman"/>
              </a:rPr>
              <a:t>c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rc</a:t>
            </a:r>
            <a:r>
              <a:rPr sz="1200" spc="25" dirty="0" smtClean="0">
                <a:latin typeface="Times New Roman"/>
                <a:cs typeface="Times New Roman"/>
              </a:rPr>
              <a:t>u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n</a:t>
            </a:r>
            <a:r>
              <a:rPr sz="1200" spc="-20" dirty="0" smtClean="0">
                <a:latin typeface="Times New Roman"/>
                <a:cs typeface="Times New Roman"/>
              </a:rPr>
              <a:t>f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n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3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25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s.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Any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in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ern</a:t>
            </a:r>
            <a:r>
              <a:rPr sz="1200" spc="20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es</a:t>
            </a:r>
            <a:r>
              <a:rPr sz="1200" spc="-1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5" dirty="0" smtClean="0">
                <a:latin typeface="Times New Roman"/>
                <a:cs typeface="Times New Roman"/>
              </a:rPr>
              <a:t>ta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ce ass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15" dirty="0" smtClean="0">
                <a:latin typeface="Times New Roman"/>
                <a:cs typeface="Times New Roman"/>
              </a:rPr>
              <a:t>c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ed  </a:t>
            </a:r>
            <a:r>
              <a:rPr sz="1200" spc="15" dirty="0" smtClean="0">
                <a:latin typeface="Times New Roman"/>
                <a:cs typeface="Times New Roman"/>
              </a:rPr>
              <a:t>w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s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urce </a:t>
            </a:r>
            <a:r>
              <a:rPr sz="1200" spc="-35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ust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30" dirty="0" smtClean="0">
                <a:latin typeface="Times New Roman"/>
                <a:cs typeface="Times New Roman"/>
              </a:rPr>
              <a:t>m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w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20" dirty="0" smtClean="0">
                <a:latin typeface="Times New Roman"/>
                <a:cs typeface="Times New Roman"/>
              </a:rPr>
              <a:t>k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27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sz="1200" dirty="0" smtClean="0">
                <a:latin typeface="Times New Roman"/>
                <a:cs typeface="Times New Roman"/>
              </a:rPr>
              <a:t>T</a:t>
            </a:r>
            <a:r>
              <a:rPr sz="1200" spc="-1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a</a:t>
            </a:r>
            <a:r>
              <a:rPr sz="1200" spc="-25" dirty="0" smtClean="0">
                <a:latin typeface="Times New Roman"/>
                <a:cs typeface="Times New Roman"/>
              </a:rPr>
              <a:t>b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ve s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5" dirty="0" smtClean="0">
                <a:latin typeface="Times New Roman"/>
                <a:cs typeface="Times New Roman"/>
              </a:rPr>
              <a:t>m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s are il</a:t>
            </a:r>
            <a:r>
              <a:rPr sz="1200" spc="-3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us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ra</a:t>
            </a:r>
            <a:r>
              <a:rPr sz="1200" spc="3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ed </a:t>
            </a:r>
            <a:r>
              <a:rPr sz="1200" spc="-4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g.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b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w 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6431341"/>
            <a:ext cx="5657850" cy="4083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8300"/>
              </a:lnSpc>
            </a:pPr>
            <a:r>
              <a:rPr sz="1200" spc="25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in</a:t>
            </a:r>
            <a:r>
              <a:rPr sz="1200" spc="0" dirty="0" smtClean="0">
                <a:latin typeface="Times New Roman"/>
                <a:cs typeface="Times New Roman"/>
              </a:rPr>
              <a:t>ce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25" dirty="0" smtClean="0">
                <a:latin typeface="Times New Roman"/>
                <a:cs typeface="Times New Roman"/>
              </a:rPr>
              <a:t>e</a:t>
            </a:r>
            <a:r>
              <a:rPr sz="1200" spc="-20" dirty="0" smtClean="0">
                <a:latin typeface="Times New Roman"/>
                <a:cs typeface="Times New Roman"/>
              </a:rPr>
              <a:t>ff</a:t>
            </a:r>
            <a:r>
              <a:rPr sz="1200" spc="0" dirty="0" smtClean="0">
                <a:latin typeface="Times New Roman"/>
                <a:cs typeface="Times New Roman"/>
              </a:rPr>
              <a:t>ect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each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urce </a:t>
            </a:r>
            <a:r>
              <a:rPr sz="1200" spc="30" dirty="0" smtClean="0">
                <a:latin typeface="Times New Roman"/>
                <a:cs typeface="Times New Roman"/>
              </a:rPr>
              <a:t>w</a:t>
            </a:r>
            <a:r>
              <a:rPr sz="1200" spc="-25" dirty="0" smtClean="0">
                <a:latin typeface="Times New Roman"/>
                <a:cs typeface="Times New Roman"/>
              </a:rPr>
              <a:t>il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e de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er</a:t>
            </a:r>
            <a:r>
              <a:rPr sz="1200" spc="-20" dirty="0" smtClean="0">
                <a:latin typeface="Times New Roman"/>
                <a:cs typeface="Times New Roman"/>
              </a:rPr>
              <a:t>m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ned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ndep</a:t>
            </a:r>
            <a:r>
              <a:rPr sz="1200" spc="10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5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ly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20" dirty="0" smtClean="0">
                <a:latin typeface="Times New Roman"/>
                <a:cs typeface="Times New Roman"/>
              </a:rPr>
              <a:t>n</a:t>
            </a:r>
            <a:r>
              <a:rPr sz="1200" spc="20" dirty="0" smtClean="0">
                <a:latin typeface="Times New Roman"/>
                <a:cs typeface="Times New Roman"/>
              </a:rPr>
              <a:t>u</a:t>
            </a:r>
            <a:r>
              <a:rPr sz="1200" spc="-25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ber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-1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w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rks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</a:t>
            </a:r>
            <a:r>
              <a:rPr sz="1200" spc="-25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2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zed </a:t>
            </a:r>
            <a:r>
              <a:rPr sz="1200" spc="20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ill</a:t>
            </a:r>
            <a:r>
              <a:rPr sz="1200" spc="-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equ</a:t>
            </a:r>
            <a:r>
              <a:rPr sz="1200" spc="2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20" dirty="0" smtClean="0">
                <a:latin typeface="Times New Roman"/>
                <a:cs typeface="Times New Roman"/>
              </a:rPr>
              <a:t>n</a:t>
            </a:r>
            <a:r>
              <a:rPr sz="1200" spc="20" dirty="0" smtClean="0">
                <a:latin typeface="Times New Roman"/>
                <a:cs typeface="Times New Roman"/>
              </a:rPr>
              <a:t>u</a:t>
            </a:r>
            <a:r>
              <a:rPr sz="1200" spc="-25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ber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urces.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700" y="7299959"/>
            <a:ext cx="5593080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Times New Roman"/>
                <a:cs typeface="Times New Roman"/>
              </a:rPr>
              <a:t>EX</a:t>
            </a:r>
            <a:r>
              <a:rPr sz="1200" spc="-20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15" dirty="0" smtClean="0">
                <a:latin typeface="Times New Roman"/>
                <a:cs typeface="Times New Roman"/>
              </a:rPr>
              <a:t>P</a:t>
            </a:r>
            <a:r>
              <a:rPr sz="1200" spc="-1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:  U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in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superp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25" dirty="0" smtClean="0">
                <a:latin typeface="Times New Roman"/>
                <a:cs typeface="Times New Roman"/>
              </a:rPr>
              <a:t>e</a:t>
            </a:r>
            <a:r>
              <a:rPr sz="1200" spc="-50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de</a:t>
            </a:r>
            <a:r>
              <a:rPr sz="1200" spc="3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er</a:t>
            </a:r>
            <a:r>
              <a:rPr sz="1200" spc="-20" dirty="0" smtClean="0">
                <a:latin typeface="Times New Roman"/>
                <a:cs typeface="Times New Roman"/>
              </a:rPr>
              <a:t>m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ne cur</a:t>
            </a:r>
            <a:r>
              <a:rPr sz="1200" spc="1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I</a:t>
            </a:r>
            <a:r>
              <a:rPr sz="1200" spc="-15" baseline="-10416" dirty="0" smtClean="0">
                <a:latin typeface="Times New Roman"/>
                <a:cs typeface="Times New Roman"/>
              </a:rPr>
              <a:t>1</a:t>
            </a:r>
            <a:r>
              <a:rPr sz="1200" spc="127" baseline="-10416" dirty="0" smtClean="0">
                <a:latin typeface="Times New Roman"/>
                <a:cs typeface="Times New Roman"/>
              </a:rPr>
              <a:t> </a:t>
            </a:r>
            <a:r>
              <a:rPr sz="1200" spc="-30" dirty="0" smtClean="0">
                <a:latin typeface="Times New Roman"/>
                <a:cs typeface="Times New Roman"/>
              </a:rPr>
              <a:t>f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2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work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g.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58111" y="5157215"/>
            <a:ext cx="4267200" cy="1152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13888" y="7650479"/>
            <a:ext cx="1743456" cy="12070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225295"/>
            <a:ext cx="5518150" cy="7258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56"/>
              </a:spcBef>
            </a:pPr>
            <a:endParaRPr sz="1000"/>
          </a:p>
          <a:p>
            <a:pPr marL="12700" marR="12700">
              <a:lnSpc>
                <a:spcPct val="108300"/>
              </a:lnSpc>
            </a:pPr>
            <a:r>
              <a:rPr sz="1200" dirty="0" smtClean="0">
                <a:latin typeface="Times New Roman"/>
                <a:cs typeface="Times New Roman"/>
              </a:rPr>
              <a:t>F</a:t>
            </a:r>
            <a:r>
              <a:rPr sz="1200" spc="-45" dirty="0" smtClean="0">
                <a:latin typeface="Times New Roman"/>
                <a:cs typeface="Times New Roman"/>
              </a:rPr>
              <a:t>i</a:t>
            </a:r>
            <a:r>
              <a:rPr sz="1200" spc="3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-3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et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us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de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er</a:t>
            </a:r>
            <a:r>
              <a:rPr sz="1200" spc="-20" dirty="0" smtClean="0">
                <a:latin typeface="Times New Roman"/>
                <a:cs typeface="Times New Roman"/>
              </a:rPr>
              <a:t>m</a:t>
            </a:r>
            <a:r>
              <a:rPr sz="1200" spc="-25" dirty="0" smtClean="0">
                <a:latin typeface="Times New Roman"/>
                <a:cs typeface="Times New Roman"/>
              </a:rPr>
              <a:t>in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3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25" dirty="0" smtClean="0">
                <a:latin typeface="Times New Roman"/>
                <a:cs typeface="Times New Roman"/>
              </a:rPr>
              <a:t>e</a:t>
            </a:r>
            <a:r>
              <a:rPr sz="1200" spc="-20" dirty="0" smtClean="0">
                <a:latin typeface="Times New Roman"/>
                <a:cs typeface="Times New Roman"/>
              </a:rPr>
              <a:t>ff</a:t>
            </a:r>
            <a:r>
              <a:rPr sz="1200" spc="0" dirty="0" smtClean="0">
                <a:latin typeface="Times New Roman"/>
                <a:cs typeface="Times New Roman"/>
              </a:rPr>
              <a:t>ec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20" dirty="0" smtClean="0">
                <a:latin typeface="Times New Roman"/>
                <a:cs typeface="Times New Roman"/>
              </a:rPr>
              <a:t>v</a:t>
            </a:r>
            <a:r>
              <a:rPr sz="1200" spc="45" dirty="0" smtClean="0">
                <a:latin typeface="Times New Roman"/>
                <a:cs typeface="Times New Roman"/>
              </a:rPr>
              <a:t>o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age s</a:t>
            </a:r>
            <a:r>
              <a:rPr sz="1200" spc="15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u</a:t>
            </a:r>
            <a:r>
              <a:rPr sz="1200" spc="0" dirty="0" smtClean="0">
                <a:latin typeface="Times New Roman"/>
                <a:cs typeface="Times New Roman"/>
              </a:rPr>
              <a:t>rce by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et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in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cur</a:t>
            </a:r>
            <a:r>
              <a:rPr sz="1200" spc="1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urce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ze</a:t>
            </a:r>
            <a:r>
              <a:rPr sz="1200" spc="-3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 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50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per</a:t>
            </a:r>
            <a:r>
              <a:rPr sz="1200" spc="20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as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wn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g.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3499835"/>
            <a:ext cx="5742305" cy="101409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9600"/>
              </a:lnSpc>
            </a:pPr>
            <a:r>
              <a:rPr sz="1200" dirty="0" smtClean="0">
                <a:latin typeface="Times New Roman"/>
                <a:cs typeface="Times New Roman"/>
              </a:rPr>
              <a:t>N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w </a:t>
            </a:r>
            <a:r>
              <a:rPr sz="1200" spc="-30" dirty="0" smtClean="0">
                <a:latin typeface="Times New Roman"/>
                <a:cs typeface="Times New Roman"/>
              </a:rPr>
              <a:t>f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c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15" dirty="0" smtClean="0">
                <a:latin typeface="Times New Roman"/>
                <a:cs typeface="Times New Roman"/>
              </a:rPr>
              <a:t>i</a:t>
            </a:r>
            <a:r>
              <a:rPr sz="1200" spc="-25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due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cur</a:t>
            </a:r>
            <a:r>
              <a:rPr sz="1200" spc="1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35" dirty="0" smtClean="0">
                <a:latin typeface="Times New Roman"/>
                <a:cs typeface="Times New Roman"/>
              </a:rPr>
              <a:t>s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urce.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15" dirty="0" smtClean="0">
                <a:latin typeface="Times New Roman"/>
                <a:cs typeface="Times New Roman"/>
              </a:rPr>
              <a:t>S</a:t>
            </a:r>
            <a:r>
              <a:rPr sz="1200" spc="-30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in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20" dirty="0" smtClean="0">
                <a:latin typeface="Times New Roman"/>
                <a:cs typeface="Times New Roman"/>
              </a:rPr>
              <a:t>v</a:t>
            </a:r>
            <a:r>
              <a:rPr sz="1200" spc="45" dirty="0" smtClean="0">
                <a:latin typeface="Times New Roman"/>
                <a:cs typeface="Times New Roman"/>
              </a:rPr>
              <a:t>o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age s</a:t>
            </a:r>
            <a:r>
              <a:rPr sz="1200" spc="1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urce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ze</a:t>
            </a:r>
            <a:r>
              <a:rPr sz="1200" spc="-3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v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s res</a:t>
            </a:r>
            <a:r>
              <a:rPr sz="1200" spc="15" dirty="0" smtClean="0">
                <a:latin typeface="Times New Roman"/>
                <a:cs typeface="Times New Roman"/>
              </a:rPr>
              <a:t>u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2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w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rk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g.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40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in</a:t>
            </a:r>
            <a:r>
              <a:rPr sz="1200" spc="0" dirty="0" smtClean="0">
                <a:latin typeface="Times New Roman"/>
                <a:cs typeface="Times New Roman"/>
              </a:rPr>
              <a:t>ce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s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urce cu</a:t>
            </a:r>
            <a:r>
              <a:rPr sz="1200" spc="10" dirty="0" smtClean="0">
                <a:latin typeface="Times New Roman"/>
                <a:cs typeface="Times New Roman"/>
              </a:rPr>
              <a:t>r</a:t>
            </a:r>
            <a:r>
              <a:rPr sz="1200" spc="-2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akes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p</a:t>
            </a:r>
            <a:r>
              <a:rPr sz="1200" spc="-25" dirty="0" smtClean="0">
                <a:latin typeface="Times New Roman"/>
                <a:cs typeface="Times New Roman"/>
              </a:rPr>
              <a:t>a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res</a:t>
            </a:r>
            <a:r>
              <a:rPr sz="1200" spc="-3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ce,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t c</a:t>
            </a:r>
            <a:r>
              <a:rPr sz="1200" spc="-30" dirty="0" smtClean="0">
                <a:latin typeface="Times New Roman"/>
                <a:cs typeface="Times New Roman"/>
              </a:rPr>
              <a:t>h</a:t>
            </a:r>
            <a:r>
              <a:rPr sz="1200" spc="20" dirty="0" smtClean="0">
                <a:latin typeface="Times New Roman"/>
                <a:cs typeface="Times New Roman"/>
              </a:rPr>
              <a:t>oo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20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ze</a:t>
            </a:r>
            <a:r>
              <a:rPr sz="1200" spc="-2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hm</a:t>
            </a:r>
            <a:r>
              <a:rPr sz="1200" spc="-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pa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1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ns</a:t>
            </a:r>
            <a:r>
              <a:rPr sz="1200" spc="-20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3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ed s</a:t>
            </a:r>
            <a:r>
              <a:rPr sz="1200" spc="-30" dirty="0" smtClean="0">
                <a:latin typeface="Times New Roman"/>
                <a:cs typeface="Times New Roman"/>
              </a:rPr>
              <a:t>h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-20" dirty="0" smtClean="0">
                <a:latin typeface="Times New Roman"/>
                <a:cs typeface="Times New Roman"/>
              </a:rPr>
              <a:t>r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-c</a:t>
            </a:r>
            <a:r>
              <a:rPr sz="1200" spc="-45" dirty="0" smtClean="0">
                <a:latin typeface="Times New Roman"/>
                <a:cs typeface="Times New Roman"/>
              </a:rPr>
              <a:t>i</a:t>
            </a:r>
            <a:r>
              <a:rPr sz="1200" spc="3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c</a:t>
            </a:r>
            <a:r>
              <a:rPr sz="1200" spc="15" dirty="0" smtClean="0">
                <a:latin typeface="Times New Roman"/>
                <a:cs typeface="Times New Roman"/>
              </a:rPr>
              <a:t>u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eq</a:t>
            </a:r>
            <a:r>
              <a:rPr sz="1200" spc="15" dirty="0" smtClean="0">
                <a:latin typeface="Times New Roman"/>
                <a:cs typeface="Times New Roman"/>
              </a:rPr>
              <a:t>u</a:t>
            </a:r>
            <a:r>
              <a:rPr sz="1200" spc="-25" dirty="0" smtClean="0">
                <a:latin typeface="Times New Roman"/>
                <a:cs typeface="Times New Roman"/>
              </a:rPr>
              <a:t>iv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cur</a:t>
            </a:r>
            <a:r>
              <a:rPr sz="1200" spc="1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3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ugh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-15" baseline="-10416" dirty="0" smtClean="0">
                <a:latin typeface="Times New Roman"/>
                <a:cs typeface="Times New Roman"/>
              </a:rPr>
              <a:t>1</a:t>
            </a:r>
            <a:r>
              <a:rPr sz="1200" spc="-7" baseline="-10416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 zero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40" dirty="0" smtClean="0">
                <a:latin typeface="Times New Roman"/>
                <a:cs typeface="Times New Roman"/>
              </a:rPr>
              <a:t>m</a:t>
            </a:r>
            <a:r>
              <a:rPr sz="1200" spc="20" dirty="0" smtClean="0">
                <a:latin typeface="Times New Roman"/>
                <a:cs typeface="Times New Roman"/>
              </a:rPr>
              <a:t>p</a:t>
            </a:r>
            <a:r>
              <a:rPr sz="1200" spc="0" dirty="0" smtClean="0">
                <a:latin typeface="Times New Roman"/>
                <a:cs typeface="Times New Roman"/>
              </a:rPr>
              <a:t>ere</a:t>
            </a:r>
            <a:r>
              <a:rPr sz="1200" spc="-15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This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20" dirty="0" smtClean="0">
                <a:latin typeface="Times New Roman"/>
                <a:cs typeface="Times New Roman"/>
              </a:rPr>
              <a:t>c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25" dirty="0" smtClean="0">
                <a:latin typeface="Times New Roman"/>
                <a:cs typeface="Times New Roman"/>
              </a:rPr>
              <a:t>r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30" dirty="0" smtClean="0">
                <a:latin typeface="Times New Roman"/>
                <a:cs typeface="Times New Roman"/>
              </a:rPr>
              <a:t>e</a:t>
            </a:r>
            <a:r>
              <a:rPr sz="1200" spc="-50" dirty="0" smtClean="0">
                <a:latin typeface="Times New Roman"/>
                <a:cs typeface="Times New Roman"/>
              </a:rPr>
              <a:t>m</a:t>
            </a:r>
            <a:r>
              <a:rPr sz="1200" spc="45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ra</a:t>
            </a:r>
            <a:r>
              <a:rPr sz="1200" spc="3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ed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by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ap</a:t>
            </a:r>
            <a:r>
              <a:rPr sz="1200" spc="15" dirty="0" smtClean="0">
                <a:latin typeface="Times New Roman"/>
                <a:cs typeface="Times New Roman"/>
              </a:rPr>
              <a:t>p</a:t>
            </a:r>
            <a:r>
              <a:rPr sz="1200" spc="-25" dirty="0" smtClean="0">
                <a:latin typeface="Times New Roman"/>
                <a:cs typeface="Times New Roman"/>
              </a:rPr>
              <a:t>li</a:t>
            </a:r>
            <a:r>
              <a:rPr sz="1200" spc="0" dirty="0" smtClean="0">
                <a:latin typeface="Times New Roman"/>
                <a:cs typeface="Times New Roman"/>
              </a:rPr>
              <a:t>ca</a:t>
            </a:r>
            <a:r>
              <a:rPr sz="1200" spc="40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3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cur</a:t>
            </a:r>
            <a:r>
              <a:rPr sz="1200" spc="1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der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30" dirty="0" smtClean="0">
                <a:latin typeface="Times New Roman"/>
                <a:cs typeface="Times New Roman"/>
              </a:rPr>
              <a:t>u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e as </a:t>
            </a:r>
            <a:r>
              <a:rPr sz="1200" spc="-40" dirty="0" smtClean="0">
                <a:latin typeface="Times New Roman"/>
                <a:cs typeface="Times New Roman"/>
              </a:rPr>
              <a:t>f</a:t>
            </a:r>
            <a:r>
              <a:rPr sz="1200" spc="45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4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w</a:t>
            </a:r>
            <a:r>
              <a:rPr sz="1200" spc="-15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700" y="7543861"/>
            <a:ext cx="5307330" cy="4083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8300"/>
              </a:lnSpc>
            </a:pPr>
            <a:r>
              <a:rPr sz="1200" dirty="0" smtClean="0">
                <a:latin typeface="Times New Roman"/>
                <a:cs typeface="Times New Roman"/>
              </a:rPr>
              <a:t>EX</a:t>
            </a:r>
            <a:r>
              <a:rPr sz="1200" spc="-20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15" dirty="0" smtClean="0">
                <a:latin typeface="Times New Roman"/>
                <a:cs typeface="Times New Roman"/>
              </a:rPr>
              <a:t>P</a:t>
            </a:r>
            <a:r>
              <a:rPr sz="1200" spc="-1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:  U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in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superp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25" dirty="0" smtClean="0">
                <a:latin typeface="Times New Roman"/>
                <a:cs typeface="Times New Roman"/>
              </a:rPr>
              <a:t>e</a:t>
            </a:r>
            <a:r>
              <a:rPr sz="1200" spc="-50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de</a:t>
            </a:r>
            <a:r>
              <a:rPr sz="1200" spc="3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er</a:t>
            </a:r>
            <a:r>
              <a:rPr sz="1200" spc="-20" dirty="0" smtClean="0">
                <a:latin typeface="Times New Roman"/>
                <a:cs typeface="Times New Roman"/>
              </a:rPr>
              <a:t>m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ne </a:t>
            </a:r>
            <a:r>
              <a:rPr sz="1200" spc="3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cur</a:t>
            </a:r>
            <a:r>
              <a:rPr sz="1200" spc="1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-20" dirty="0" smtClean="0">
                <a:latin typeface="Times New Roman"/>
                <a:cs typeface="Times New Roman"/>
              </a:rPr>
              <a:t>r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ugh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12Ω re</a:t>
            </a:r>
            <a:r>
              <a:rPr sz="1200" spc="15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g.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35736" y="2968751"/>
            <a:ext cx="1780032" cy="4114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505200" y="2103119"/>
            <a:ext cx="1792224" cy="12771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88136" y="5486400"/>
            <a:ext cx="2188464" cy="4297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563111" y="4666488"/>
            <a:ext cx="1801367" cy="12496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5736" y="6068567"/>
            <a:ext cx="1905000" cy="21031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35736" y="6431279"/>
            <a:ext cx="1770888" cy="33223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554223" y="8104631"/>
            <a:ext cx="2474976" cy="142951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96111"/>
            <a:ext cx="580390" cy="194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5044501"/>
            <a:ext cx="5579110" cy="4083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8300"/>
              </a:lnSpc>
            </a:pPr>
            <a:r>
              <a:rPr sz="1200" dirty="0" smtClean="0">
                <a:latin typeface="Times New Roman"/>
                <a:cs typeface="Times New Roman"/>
              </a:rPr>
              <a:t>If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we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w </a:t>
            </a:r>
            <a:r>
              <a:rPr sz="1200" spc="1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ep</a:t>
            </a:r>
            <a:r>
              <a:rPr sz="1200" spc="-5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ace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54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V s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urce by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35" dirty="0" smtClean="0">
                <a:latin typeface="Times New Roman"/>
                <a:cs typeface="Times New Roman"/>
              </a:rPr>
              <a:t>h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rt</a:t>
            </a:r>
            <a:r>
              <a:rPr sz="1200" spc="1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c</a:t>
            </a:r>
            <a:r>
              <a:rPr sz="1200" spc="-5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rc</a:t>
            </a:r>
            <a:r>
              <a:rPr sz="1200" spc="25" dirty="0" smtClean="0">
                <a:latin typeface="Times New Roman"/>
                <a:cs typeface="Times New Roman"/>
              </a:rPr>
              <a:t>u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eq</a:t>
            </a:r>
            <a:r>
              <a:rPr sz="1200" spc="30" dirty="0" smtClean="0">
                <a:latin typeface="Times New Roman"/>
                <a:cs typeface="Times New Roman"/>
              </a:rPr>
              <a:t>u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2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w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rk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4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g.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20" dirty="0" smtClean="0">
                <a:latin typeface="Times New Roman"/>
                <a:cs typeface="Times New Roman"/>
              </a:rPr>
              <a:t>s</a:t>
            </a:r>
            <a:r>
              <a:rPr sz="1200" spc="20" dirty="0" smtClean="0">
                <a:latin typeface="Times New Roman"/>
                <a:cs typeface="Times New Roman"/>
              </a:rPr>
              <a:t>u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s. T</a:t>
            </a:r>
            <a:r>
              <a:rPr sz="1200" spc="-1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1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20" dirty="0" smtClean="0">
                <a:latin typeface="Times New Roman"/>
                <a:cs typeface="Times New Roman"/>
              </a:rPr>
              <a:t>s</a:t>
            </a:r>
            <a:r>
              <a:rPr sz="1200" spc="20" dirty="0" smtClean="0">
                <a:latin typeface="Times New Roman"/>
                <a:cs typeface="Times New Roman"/>
              </a:rPr>
              <a:t>u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 a par</a:t>
            </a:r>
            <a:r>
              <a:rPr sz="1200" spc="30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ll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c</a:t>
            </a:r>
            <a:r>
              <a:rPr sz="1200" spc="1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ec</a:t>
            </a:r>
            <a:r>
              <a:rPr sz="1200" spc="40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40" dirty="0" smtClean="0">
                <a:latin typeface="Times New Roman"/>
                <a:cs typeface="Times New Roman"/>
              </a:rPr>
              <a:t>f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12Ω 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2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 24Ω 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res</a:t>
            </a:r>
            <a:r>
              <a:rPr sz="1200" spc="-4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94232" y="1243583"/>
            <a:ext cx="5391912" cy="15544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35736" y="2950463"/>
            <a:ext cx="3800855" cy="19720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61288" y="5605271"/>
            <a:ext cx="5257800" cy="16946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35736" y="7455407"/>
            <a:ext cx="3560064" cy="1752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35736" y="9360407"/>
            <a:ext cx="2371343" cy="23774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2221992"/>
            <a:ext cx="5540375" cy="7283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Times New Roman"/>
                <a:cs typeface="Times New Roman"/>
              </a:rPr>
              <a:t>EX</a:t>
            </a:r>
            <a:r>
              <a:rPr sz="1200" spc="-20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15" dirty="0" smtClean="0">
                <a:latin typeface="Times New Roman"/>
                <a:cs typeface="Times New Roman"/>
              </a:rPr>
              <a:t>P</a:t>
            </a:r>
            <a:r>
              <a:rPr sz="1200" spc="-1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33"/>
              </a:spcBef>
            </a:pPr>
            <a:endParaRPr sz="950"/>
          </a:p>
          <a:p>
            <a:pPr marL="469900" marR="12700" indent="-228600">
              <a:lnSpc>
                <a:spcPct val="111700"/>
              </a:lnSpc>
            </a:pPr>
            <a:r>
              <a:rPr sz="1200" dirty="0" smtClean="0">
                <a:latin typeface="Times New Roman"/>
                <a:cs typeface="Times New Roman"/>
              </a:rPr>
              <a:t>a.  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Usi</a:t>
            </a:r>
            <a:r>
              <a:rPr sz="1200" spc="-3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superp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50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re</a:t>
            </a:r>
            <a:r>
              <a:rPr sz="1200" spc="-45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de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er</a:t>
            </a:r>
            <a:r>
              <a:rPr sz="1200" spc="-20" dirty="0" smtClean="0">
                <a:latin typeface="Times New Roman"/>
                <a:cs typeface="Times New Roman"/>
              </a:rPr>
              <a:t>m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ne </a:t>
            </a:r>
            <a:r>
              <a:rPr sz="1200" spc="3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cur</a:t>
            </a:r>
            <a:r>
              <a:rPr sz="1200" spc="1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-20" dirty="0" smtClean="0">
                <a:latin typeface="Times New Roman"/>
                <a:cs typeface="Times New Roman"/>
              </a:rPr>
              <a:t>r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ugh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es</a:t>
            </a:r>
            <a:r>
              <a:rPr sz="1200" spc="-1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1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R2 </a:t>
            </a:r>
            <a:r>
              <a:rPr sz="1200" spc="-10" dirty="0" smtClean="0">
                <a:latin typeface="Times New Roman"/>
                <a:cs typeface="Times New Roman"/>
              </a:rPr>
              <a:t> </a:t>
            </a:r>
            <a:r>
              <a:rPr sz="1200" spc="-40" dirty="0" smtClean="0">
                <a:latin typeface="Times New Roman"/>
                <a:cs typeface="Times New Roman"/>
              </a:rPr>
              <a:t>f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w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rk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4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g.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4250944"/>
            <a:ext cx="619760" cy="635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ts val="2590"/>
              </a:lnSpc>
            </a:pPr>
            <a:r>
              <a:rPr sz="120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: a)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48711" y="914399"/>
            <a:ext cx="2276856" cy="11734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48000" y="2971800"/>
            <a:ext cx="1932431" cy="12588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35736" y="6202679"/>
            <a:ext cx="2990088" cy="4175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06111" y="5041391"/>
            <a:ext cx="1868424" cy="15788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35736" y="7623047"/>
            <a:ext cx="2151888" cy="42671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93335" y="6775704"/>
            <a:ext cx="2017775" cy="127406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35736" y="8976359"/>
            <a:ext cx="2142744" cy="32308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629911" y="8205216"/>
            <a:ext cx="1859280" cy="109423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83980"/>
            <a:ext cx="5405755" cy="4083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8300"/>
              </a:lnSpc>
            </a:pPr>
            <a:r>
              <a:rPr sz="1200" dirty="0" smtClean="0">
                <a:latin typeface="Times New Roman"/>
                <a:cs typeface="Times New Roman"/>
              </a:rPr>
              <a:t>EX</a:t>
            </a:r>
            <a:r>
              <a:rPr sz="1200" spc="-20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15" dirty="0" smtClean="0">
                <a:latin typeface="Times New Roman"/>
                <a:cs typeface="Times New Roman"/>
              </a:rPr>
              <a:t>P</a:t>
            </a:r>
            <a:r>
              <a:rPr sz="1200" spc="-1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:  U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in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p</a:t>
            </a:r>
            <a:r>
              <a:rPr sz="1200" spc="15" dirty="0" smtClean="0">
                <a:latin typeface="Times New Roman"/>
                <a:cs typeface="Times New Roman"/>
              </a:rPr>
              <a:t>r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5" dirty="0" smtClean="0">
                <a:latin typeface="Times New Roman"/>
                <a:cs typeface="Times New Roman"/>
              </a:rPr>
              <a:t>c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p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3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superp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50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20" dirty="0" smtClean="0">
                <a:latin typeface="Times New Roman"/>
                <a:cs typeface="Times New Roman"/>
              </a:rPr>
              <a:t>f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cur</a:t>
            </a:r>
            <a:r>
              <a:rPr sz="1200" spc="1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-15" baseline="-10416" dirty="0" smtClean="0">
                <a:latin typeface="Times New Roman"/>
                <a:cs typeface="Times New Roman"/>
              </a:rPr>
              <a:t>2</a:t>
            </a:r>
            <a:r>
              <a:rPr sz="1200" spc="142" baseline="-10416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-20" dirty="0" smtClean="0">
                <a:latin typeface="Times New Roman"/>
                <a:cs typeface="Times New Roman"/>
              </a:rPr>
              <a:t>r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ugh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12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kΩ re</a:t>
            </a:r>
            <a:r>
              <a:rPr sz="1200" spc="15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g.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2865119"/>
            <a:ext cx="3689350" cy="194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: 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C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de</a:t>
            </a:r>
            <a:r>
              <a:rPr sz="1200" spc="25" dirty="0" smtClean="0">
                <a:latin typeface="Times New Roman"/>
                <a:cs typeface="Times New Roman"/>
              </a:rPr>
              <a:t>r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ng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25" dirty="0" smtClean="0">
                <a:latin typeface="Times New Roman"/>
                <a:cs typeface="Times New Roman"/>
              </a:rPr>
              <a:t>e</a:t>
            </a:r>
            <a:r>
              <a:rPr sz="1200" spc="-20" dirty="0" smtClean="0">
                <a:latin typeface="Times New Roman"/>
                <a:cs typeface="Times New Roman"/>
              </a:rPr>
              <a:t>f</a:t>
            </a:r>
            <a:r>
              <a:rPr sz="1200" spc="-40" dirty="0" smtClean="0">
                <a:latin typeface="Times New Roman"/>
                <a:cs typeface="Times New Roman"/>
              </a:rPr>
              <a:t>f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ct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6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cur</a:t>
            </a:r>
            <a:r>
              <a:rPr sz="1200" spc="1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u</a:t>
            </a:r>
            <a:r>
              <a:rPr sz="1200" spc="0" dirty="0" smtClean="0">
                <a:latin typeface="Times New Roman"/>
                <a:cs typeface="Times New Roman"/>
              </a:rPr>
              <a:t>rce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18232" y="1444751"/>
            <a:ext cx="2334768" cy="12862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68423" y="3212591"/>
            <a:ext cx="3846576" cy="18958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35736" y="5260847"/>
            <a:ext cx="3877055" cy="23256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43455" y="7738871"/>
            <a:ext cx="4096512" cy="192633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96111"/>
            <a:ext cx="4324985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Times New Roman"/>
                <a:cs typeface="Times New Roman"/>
              </a:rPr>
              <a:t>E</a:t>
            </a:r>
            <a:r>
              <a:rPr sz="1200" spc="-15" dirty="0" smtClean="0">
                <a:latin typeface="Times New Roman"/>
                <a:cs typeface="Times New Roman"/>
              </a:rPr>
              <a:t>x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m</a:t>
            </a:r>
            <a:r>
              <a:rPr sz="1200" spc="20" dirty="0" smtClean="0">
                <a:latin typeface="Times New Roman"/>
                <a:cs typeface="Times New Roman"/>
              </a:rPr>
              <a:t>p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e :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curre</a:t>
            </a:r>
            <a:r>
              <a:rPr sz="1200" spc="-2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I</a:t>
            </a:r>
            <a:r>
              <a:rPr sz="1200" spc="-7" baseline="-10416" dirty="0" smtClean="0">
                <a:latin typeface="Times New Roman"/>
                <a:cs typeface="Times New Roman"/>
              </a:rPr>
              <a:t>3 </a:t>
            </a:r>
            <a:r>
              <a:rPr sz="1200" spc="-135" baseline="-10416" dirty="0" smtClean="0">
                <a:latin typeface="Times New Roman"/>
                <a:cs typeface="Times New Roman"/>
              </a:rPr>
              <a:t> </a:t>
            </a:r>
            <a:r>
              <a:rPr sz="1200" spc="-30" dirty="0" smtClean="0">
                <a:latin typeface="Times New Roman"/>
                <a:cs typeface="Times New Roman"/>
              </a:rPr>
              <a:t>f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se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s-par</a:t>
            </a:r>
            <a:r>
              <a:rPr sz="1200" spc="20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ll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w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rk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g.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b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w.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2606040"/>
            <a:ext cx="580390" cy="194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48240" y="4972860"/>
            <a:ext cx="2261870" cy="4375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0" algn="ctr">
              <a:lnSpc>
                <a:spcPct val="100000"/>
              </a:lnSpc>
            </a:pPr>
            <a:r>
              <a:rPr sz="900" spc="0" dirty="0" smtClean="0">
                <a:latin typeface="Times New Roman"/>
                <a:cs typeface="Times New Roman"/>
              </a:rPr>
              <a:t>Sub</a:t>
            </a:r>
            <a:r>
              <a:rPr sz="900" spc="-25" dirty="0" smtClean="0">
                <a:latin typeface="Times New Roman"/>
                <a:cs typeface="Times New Roman"/>
              </a:rPr>
              <a:t>s</a:t>
            </a:r>
            <a:r>
              <a:rPr sz="900" spc="0" dirty="0" smtClean="0">
                <a:latin typeface="Times New Roman"/>
                <a:cs typeface="Times New Roman"/>
              </a:rPr>
              <a:t>tit</a:t>
            </a:r>
            <a:r>
              <a:rPr sz="900" spc="-20" dirty="0" smtClean="0">
                <a:latin typeface="Times New Roman"/>
                <a:cs typeface="Times New Roman"/>
              </a:rPr>
              <a:t>u</a:t>
            </a:r>
            <a:r>
              <a:rPr sz="900" spc="0" dirty="0" smtClean="0">
                <a:latin typeface="Times New Roman"/>
                <a:cs typeface="Times New Roman"/>
              </a:rPr>
              <a:t>t</a:t>
            </a:r>
            <a:r>
              <a:rPr sz="900" spc="20" dirty="0" smtClean="0">
                <a:latin typeface="Times New Roman"/>
                <a:cs typeface="Times New Roman"/>
              </a:rPr>
              <a:t>i</a:t>
            </a:r>
            <a:r>
              <a:rPr sz="900" spc="0" dirty="0" smtClean="0">
                <a:latin typeface="Times New Roman"/>
                <a:cs typeface="Times New Roman"/>
              </a:rPr>
              <a:t>ng</a:t>
            </a:r>
            <a:r>
              <a:rPr sz="900" spc="-35" dirty="0" smtClean="0">
                <a:latin typeface="Times New Roman"/>
                <a:cs typeface="Times New Roman"/>
              </a:rPr>
              <a:t> </a:t>
            </a:r>
            <a:r>
              <a:rPr sz="900" spc="0" dirty="0" smtClean="0">
                <a:latin typeface="Times New Roman"/>
                <a:cs typeface="Times New Roman"/>
              </a:rPr>
              <a:t>t</a:t>
            </a:r>
            <a:r>
              <a:rPr sz="900" spc="-15" dirty="0" smtClean="0">
                <a:latin typeface="Times New Roman"/>
                <a:cs typeface="Times New Roman"/>
              </a:rPr>
              <a:t>h</a:t>
            </a:r>
            <a:r>
              <a:rPr sz="900" spc="0" dirty="0" smtClean="0">
                <a:latin typeface="Times New Roman"/>
                <a:cs typeface="Times New Roman"/>
              </a:rPr>
              <a:t>e</a:t>
            </a:r>
            <a:r>
              <a:rPr sz="900" spc="15" dirty="0" smtClean="0">
                <a:latin typeface="Times New Roman"/>
                <a:cs typeface="Times New Roman"/>
              </a:rPr>
              <a:t> </a:t>
            </a:r>
            <a:r>
              <a:rPr sz="900" spc="-25" dirty="0" smtClean="0">
                <a:latin typeface="Times New Roman"/>
                <a:cs typeface="Times New Roman"/>
              </a:rPr>
              <a:t>p</a:t>
            </a:r>
            <a:r>
              <a:rPr sz="900" spc="0" dirty="0" smtClean="0">
                <a:latin typeface="Times New Roman"/>
                <a:cs typeface="Times New Roman"/>
              </a:rPr>
              <a:t>a</a:t>
            </a:r>
            <a:r>
              <a:rPr sz="900" spc="-15" dirty="0" smtClean="0">
                <a:latin typeface="Times New Roman"/>
                <a:cs typeface="Times New Roman"/>
              </a:rPr>
              <a:t>r</a:t>
            </a:r>
            <a:r>
              <a:rPr sz="900" spc="0" dirty="0" smtClean="0">
                <a:latin typeface="Times New Roman"/>
                <a:cs typeface="Times New Roman"/>
              </a:rPr>
              <a:t>all</a:t>
            </a:r>
            <a:r>
              <a:rPr sz="900" spc="-25" dirty="0" smtClean="0">
                <a:latin typeface="Times New Roman"/>
                <a:cs typeface="Times New Roman"/>
              </a:rPr>
              <a:t>e</a:t>
            </a:r>
            <a:r>
              <a:rPr sz="900" spc="0" dirty="0" smtClean="0">
                <a:latin typeface="Times New Roman"/>
                <a:cs typeface="Times New Roman"/>
              </a:rPr>
              <a:t>l eq</a:t>
            </a:r>
            <a:r>
              <a:rPr sz="900" spc="-25" dirty="0" smtClean="0">
                <a:latin typeface="Times New Roman"/>
                <a:cs typeface="Times New Roman"/>
              </a:rPr>
              <a:t>u</a:t>
            </a:r>
            <a:r>
              <a:rPr sz="900" spc="0" dirty="0" smtClean="0">
                <a:latin typeface="Times New Roman"/>
                <a:cs typeface="Times New Roman"/>
              </a:rPr>
              <a:t>i</a:t>
            </a:r>
            <a:r>
              <a:rPr sz="900" spc="-15" dirty="0" smtClean="0">
                <a:latin typeface="Times New Roman"/>
                <a:cs typeface="Times New Roman"/>
              </a:rPr>
              <a:t>v</a:t>
            </a:r>
            <a:r>
              <a:rPr sz="900" spc="0" dirty="0" smtClean="0">
                <a:latin typeface="Times New Roman"/>
                <a:cs typeface="Times New Roman"/>
              </a:rPr>
              <a:t>a</a:t>
            </a:r>
            <a:r>
              <a:rPr sz="900" spc="10" dirty="0" smtClean="0">
                <a:latin typeface="Times New Roman"/>
                <a:cs typeface="Times New Roman"/>
              </a:rPr>
              <a:t>l</a:t>
            </a:r>
            <a:r>
              <a:rPr sz="900" spc="-25" dirty="0" smtClean="0">
                <a:latin typeface="Times New Roman"/>
                <a:cs typeface="Times New Roman"/>
              </a:rPr>
              <a:t>e</a:t>
            </a:r>
            <a:r>
              <a:rPr sz="900" spc="0" dirty="0" smtClean="0">
                <a:latin typeface="Times New Roman"/>
                <a:cs typeface="Times New Roman"/>
              </a:rPr>
              <a:t>nt</a:t>
            </a:r>
            <a:r>
              <a:rPr sz="900" spc="-15" dirty="0" smtClean="0">
                <a:latin typeface="Times New Roman"/>
                <a:cs typeface="Times New Roman"/>
              </a:rPr>
              <a:t> </a:t>
            </a:r>
            <a:r>
              <a:rPr sz="900" spc="0" dirty="0" smtClean="0">
                <a:latin typeface="Times New Roman"/>
                <a:cs typeface="Times New Roman"/>
              </a:rPr>
              <a:t>re</a:t>
            </a:r>
            <a:r>
              <a:rPr sz="900" spc="-20" dirty="0" smtClean="0">
                <a:latin typeface="Times New Roman"/>
                <a:cs typeface="Times New Roman"/>
              </a:rPr>
              <a:t>s</a:t>
            </a:r>
            <a:r>
              <a:rPr sz="900" spc="0" dirty="0" smtClean="0">
                <a:latin typeface="Times New Roman"/>
                <a:cs typeface="Times New Roman"/>
              </a:rPr>
              <a:t>istan</a:t>
            </a:r>
            <a:r>
              <a:rPr sz="900" spc="-20" dirty="0" smtClean="0">
                <a:latin typeface="Times New Roman"/>
                <a:cs typeface="Times New Roman"/>
              </a:rPr>
              <a:t>c</a:t>
            </a:r>
            <a:r>
              <a:rPr sz="900" spc="0" dirty="0" smtClean="0">
                <a:latin typeface="Times New Roman"/>
                <a:cs typeface="Times New Roman"/>
              </a:rPr>
              <a:t>e</a:t>
            </a:r>
            <a:r>
              <a:rPr sz="900" spc="-10" dirty="0" smtClean="0">
                <a:latin typeface="Times New Roman"/>
                <a:cs typeface="Times New Roman"/>
              </a:rPr>
              <a:t> </a:t>
            </a:r>
            <a:r>
              <a:rPr sz="900" spc="-20" dirty="0" smtClean="0">
                <a:latin typeface="Times New Roman"/>
                <a:cs typeface="Times New Roman"/>
              </a:rPr>
              <a:t>f</a:t>
            </a:r>
            <a:r>
              <a:rPr sz="900" spc="-25" dirty="0" smtClean="0">
                <a:latin typeface="Times New Roman"/>
                <a:cs typeface="Times New Roman"/>
              </a:rPr>
              <a:t>o</a:t>
            </a:r>
            <a:r>
              <a:rPr sz="900" spc="0" dirty="0" smtClean="0">
                <a:latin typeface="Times New Roman"/>
                <a:cs typeface="Times New Roman"/>
              </a:rPr>
              <a:t>r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4"/>
              </a:spcBef>
            </a:pPr>
            <a:endParaRPr sz="1100"/>
          </a:p>
          <a:p>
            <a:pPr marL="2540" algn="ctr">
              <a:lnSpc>
                <a:spcPct val="100000"/>
              </a:lnSpc>
            </a:pPr>
            <a:r>
              <a:rPr sz="900" spc="0" dirty="0" smtClean="0">
                <a:latin typeface="Times New Roman"/>
                <a:cs typeface="Times New Roman"/>
              </a:rPr>
              <a:t>resi</a:t>
            </a:r>
            <a:r>
              <a:rPr sz="900" spc="-20" dirty="0" smtClean="0">
                <a:latin typeface="Times New Roman"/>
                <a:cs typeface="Times New Roman"/>
              </a:rPr>
              <a:t>s</a:t>
            </a:r>
            <a:r>
              <a:rPr sz="900" spc="0" dirty="0" smtClean="0">
                <a:latin typeface="Times New Roman"/>
                <a:cs typeface="Times New Roman"/>
              </a:rPr>
              <a:t>t</a:t>
            </a:r>
            <a:r>
              <a:rPr sz="900" spc="-15" dirty="0" smtClean="0">
                <a:latin typeface="Times New Roman"/>
                <a:cs typeface="Times New Roman"/>
              </a:rPr>
              <a:t>o</a:t>
            </a:r>
            <a:r>
              <a:rPr sz="900" spc="0" dirty="0" smtClean="0">
                <a:latin typeface="Times New Roman"/>
                <a:cs typeface="Times New Roman"/>
              </a:rPr>
              <a:t>rs </a:t>
            </a:r>
            <a:r>
              <a:rPr sz="900" spc="-5" dirty="0" smtClean="0">
                <a:latin typeface="Times New Roman"/>
                <a:cs typeface="Times New Roman"/>
              </a:rPr>
              <a:t>R</a:t>
            </a:r>
            <a:r>
              <a:rPr sz="900" spc="0" baseline="-13888" dirty="0" smtClean="0">
                <a:latin typeface="Times New Roman"/>
                <a:cs typeface="Times New Roman"/>
              </a:rPr>
              <a:t>2  </a:t>
            </a:r>
            <a:r>
              <a:rPr sz="900" spc="-15" baseline="-13888" dirty="0" smtClean="0">
                <a:latin typeface="Times New Roman"/>
                <a:cs typeface="Times New Roman"/>
              </a:rPr>
              <a:t> </a:t>
            </a:r>
            <a:r>
              <a:rPr sz="900" spc="0" dirty="0" smtClean="0">
                <a:latin typeface="Times New Roman"/>
                <a:cs typeface="Times New Roman"/>
              </a:rPr>
              <a:t>and</a:t>
            </a:r>
            <a:r>
              <a:rPr sz="900" spc="-20" dirty="0" smtClean="0">
                <a:latin typeface="Times New Roman"/>
                <a:cs typeface="Times New Roman"/>
              </a:rPr>
              <a:t> </a:t>
            </a:r>
            <a:r>
              <a:rPr sz="900" spc="5" dirty="0" smtClean="0">
                <a:latin typeface="Times New Roman"/>
                <a:cs typeface="Times New Roman"/>
              </a:rPr>
              <a:t>R</a:t>
            </a:r>
            <a:r>
              <a:rPr sz="900" spc="7" baseline="-13888" dirty="0" smtClean="0">
                <a:latin typeface="Times New Roman"/>
                <a:cs typeface="Times New Roman"/>
              </a:rPr>
              <a:t>3</a:t>
            </a:r>
            <a:endParaRPr sz="900" baseline="-13888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700" y="5931407"/>
            <a:ext cx="3449320" cy="194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Times New Roman"/>
                <a:cs typeface="Times New Roman"/>
              </a:rPr>
              <a:t>T</a:t>
            </a:r>
            <a:r>
              <a:rPr sz="1200" spc="-1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s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urce cu</a:t>
            </a:r>
            <a:r>
              <a:rPr sz="1200" spc="1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re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en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de</a:t>
            </a:r>
            <a:r>
              <a:rPr sz="1200" spc="3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er</a:t>
            </a:r>
            <a:r>
              <a:rPr sz="1200" spc="-20" dirty="0" smtClean="0">
                <a:latin typeface="Times New Roman"/>
                <a:cs typeface="Times New Roman"/>
              </a:rPr>
              <a:t>m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u</a:t>
            </a:r>
            <a:r>
              <a:rPr sz="1200" spc="25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in</a:t>
            </a:r>
            <a:r>
              <a:rPr sz="1200" spc="0" dirty="0" smtClean="0">
                <a:latin typeface="Times New Roman"/>
                <a:cs typeface="Times New Roman"/>
              </a:rPr>
              <a:t>g </a:t>
            </a:r>
            <a:r>
              <a:rPr sz="1200" spc="3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25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’s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aw: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1700" y="6772716"/>
            <a:ext cx="5535930" cy="4083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8300"/>
              </a:lnSpc>
            </a:pPr>
            <a:r>
              <a:rPr sz="1200" dirty="0" smtClean="0">
                <a:latin typeface="Times New Roman"/>
                <a:cs typeface="Times New Roman"/>
              </a:rPr>
              <a:t>I1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to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al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curr</a:t>
            </a:r>
            <a:r>
              <a:rPr sz="1200" spc="30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20" dirty="0" smtClean="0">
                <a:latin typeface="Times New Roman"/>
                <a:cs typeface="Times New Roman"/>
              </a:rPr>
              <a:t>n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er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g 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par</a:t>
            </a:r>
            <a:r>
              <a:rPr sz="1200" spc="30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ll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c</a:t>
            </a:r>
            <a:r>
              <a:rPr sz="1200" spc="40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3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7" baseline="-10416" dirty="0" smtClean="0">
                <a:latin typeface="Times New Roman"/>
                <a:cs typeface="Times New Roman"/>
              </a:rPr>
              <a:t>2 </a:t>
            </a:r>
            <a:r>
              <a:rPr sz="1200" spc="-135" baseline="-10416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2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 R</a:t>
            </a:r>
            <a:r>
              <a:rPr sz="1200" spc="-7" baseline="-10416" dirty="0" smtClean="0">
                <a:latin typeface="Times New Roman"/>
                <a:cs typeface="Times New Roman"/>
              </a:rPr>
              <a:t>3 </a:t>
            </a:r>
            <a:r>
              <a:rPr sz="1200" spc="-120" baseline="-10416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1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20" dirty="0" smtClean="0">
                <a:latin typeface="Times New Roman"/>
                <a:cs typeface="Times New Roman"/>
              </a:rPr>
              <a:t>p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ng 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cur</a:t>
            </a:r>
            <a:r>
              <a:rPr sz="1200" spc="1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20" dirty="0" smtClean="0">
                <a:latin typeface="Times New Roman"/>
                <a:cs typeface="Times New Roman"/>
              </a:rPr>
              <a:t>d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der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30" dirty="0" smtClean="0">
                <a:latin typeface="Times New Roman"/>
                <a:cs typeface="Times New Roman"/>
              </a:rPr>
              <a:t>u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1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20" dirty="0" smtClean="0">
                <a:latin typeface="Times New Roman"/>
                <a:cs typeface="Times New Roman"/>
              </a:rPr>
              <a:t>s</a:t>
            </a:r>
            <a:r>
              <a:rPr sz="1200" spc="20" dirty="0" smtClean="0">
                <a:latin typeface="Times New Roman"/>
                <a:cs typeface="Times New Roman"/>
              </a:rPr>
              <a:t>u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de</a:t>
            </a:r>
            <a:r>
              <a:rPr sz="1200" spc="15" dirty="0" smtClean="0">
                <a:latin typeface="Times New Roman"/>
                <a:cs typeface="Times New Roman"/>
              </a:rPr>
              <a:t>s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3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ed cur</a:t>
            </a:r>
            <a:r>
              <a:rPr sz="1200" spc="1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1700" y="7946135"/>
            <a:ext cx="5260340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Times New Roman"/>
                <a:cs typeface="Times New Roman"/>
              </a:rPr>
              <a:t>E</a:t>
            </a:r>
            <a:r>
              <a:rPr sz="1200" spc="-15" dirty="0" smtClean="0">
                <a:latin typeface="Times New Roman"/>
                <a:cs typeface="Times New Roman"/>
              </a:rPr>
              <a:t>x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m</a:t>
            </a:r>
            <a:r>
              <a:rPr sz="1200" spc="20" dirty="0" smtClean="0">
                <a:latin typeface="Times New Roman"/>
                <a:cs typeface="Times New Roman"/>
              </a:rPr>
              <a:t>p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e :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20" dirty="0" smtClean="0">
                <a:latin typeface="Times New Roman"/>
                <a:cs typeface="Times New Roman"/>
              </a:rPr>
              <a:t>F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2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-30" dirty="0" smtClean="0">
                <a:latin typeface="Times New Roman"/>
                <a:cs typeface="Times New Roman"/>
              </a:rPr>
              <a:t>w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rk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4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g.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w.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De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er</a:t>
            </a:r>
            <a:r>
              <a:rPr sz="1200" spc="-20" dirty="0" smtClean="0">
                <a:latin typeface="Times New Roman"/>
                <a:cs typeface="Times New Roman"/>
              </a:rPr>
              <a:t>m</a:t>
            </a:r>
            <a:r>
              <a:rPr sz="1200" spc="-25" dirty="0" smtClean="0">
                <a:latin typeface="Times New Roman"/>
                <a:cs typeface="Times New Roman"/>
              </a:rPr>
              <a:t>in</a:t>
            </a:r>
            <a:r>
              <a:rPr sz="1200" spc="0" dirty="0" smtClean="0">
                <a:latin typeface="Times New Roman"/>
                <a:cs typeface="Times New Roman"/>
              </a:rPr>
              <a:t>e cur</a:t>
            </a:r>
            <a:r>
              <a:rPr sz="1200" spc="1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5" dirty="0" smtClean="0">
                <a:latin typeface="Times New Roman"/>
                <a:cs typeface="Times New Roman"/>
              </a:rPr>
              <a:t>I</a:t>
            </a:r>
            <a:r>
              <a:rPr sz="1200" spc="-7" baseline="-10416" dirty="0" smtClean="0">
                <a:latin typeface="Times New Roman"/>
                <a:cs typeface="Times New Roman"/>
              </a:rPr>
              <a:t>4 </a:t>
            </a:r>
            <a:r>
              <a:rPr sz="1200" spc="-135" baseline="-10416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2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20" dirty="0" smtClean="0">
                <a:latin typeface="Times New Roman"/>
                <a:cs typeface="Times New Roman"/>
              </a:rPr>
              <a:t>I</a:t>
            </a:r>
            <a:r>
              <a:rPr sz="1200" spc="-7" baseline="-10416" dirty="0" smtClean="0">
                <a:latin typeface="Times New Roman"/>
                <a:cs typeface="Times New Roman"/>
              </a:rPr>
              <a:t>s</a:t>
            </a:r>
            <a:r>
              <a:rPr sz="1200" spc="135" baseline="-10416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v</a:t>
            </a:r>
            <a:r>
              <a:rPr sz="1200" spc="45" dirty="0" smtClean="0">
                <a:latin typeface="Times New Roman"/>
                <a:cs typeface="Times New Roman"/>
              </a:rPr>
              <a:t>o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age </a:t>
            </a:r>
            <a:r>
              <a:rPr sz="1200" spc="-5" dirty="0" smtClean="0">
                <a:latin typeface="Times New Roman"/>
                <a:cs typeface="Times New Roman"/>
              </a:rPr>
              <a:t>V</a:t>
            </a:r>
            <a:r>
              <a:rPr sz="1200" spc="7" baseline="-10416" dirty="0" smtClean="0">
                <a:latin typeface="Times New Roman"/>
                <a:cs typeface="Times New Roman"/>
              </a:rPr>
              <a:t>2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639567" y="1243583"/>
            <a:ext cx="2295144" cy="12283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5736" y="2953511"/>
            <a:ext cx="2609088" cy="3627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913888" y="3468623"/>
            <a:ext cx="1752600" cy="13624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35736" y="5541264"/>
            <a:ext cx="2057400" cy="2590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5736" y="6281927"/>
            <a:ext cx="1417320" cy="37185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35736" y="7336535"/>
            <a:ext cx="3026664" cy="4754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465832" y="8293607"/>
            <a:ext cx="2648712" cy="143865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96111"/>
            <a:ext cx="580390" cy="194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5081015"/>
            <a:ext cx="4639310" cy="194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Times New Roman"/>
                <a:cs typeface="Times New Roman"/>
              </a:rPr>
              <a:t>H.</a:t>
            </a:r>
            <a:r>
              <a:rPr sz="1200" spc="-20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//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De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er</a:t>
            </a:r>
            <a:r>
              <a:rPr sz="1200" spc="-20" dirty="0" smtClean="0">
                <a:latin typeface="Times New Roman"/>
                <a:cs typeface="Times New Roman"/>
              </a:rPr>
              <a:t>m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ne </a:t>
            </a:r>
            <a:r>
              <a:rPr sz="1200" spc="2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ll</a:t>
            </a:r>
            <a:r>
              <a:rPr sz="1200" spc="-45" dirty="0" smtClean="0">
                <a:latin typeface="Times New Roman"/>
                <a:cs typeface="Times New Roman"/>
              </a:rPr>
              <a:t> 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cur</a:t>
            </a:r>
            <a:r>
              <a:rPr sz="1200" spc="1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s a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v</a:t>
            </a:r>
            <a:r>
              <a:rPr sz="1200" spc="45" dirty="0" smtClean="0">
                <a:latin typeface="Times New Roman"/>
                <a:cs typeface="Times New Roman"/>
              </a:rPr>
              <a:t>o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ages</a:t>
            </a:r>
            <a:r>
              <a:rPr sz="1200" spc="-10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w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rk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-35" dirty="0" smtClean="0">
                <a:latin typeface="Times New Roman"/>
                <a:cs typeface="Times New Roman"/>
              </a:rPr>
              <a:t> </a:t>
            </a:r>
            <a:r>
              <a:rPr sz="1200" spc="15" dirty="0" smtClean="0">
                <a:latin typeface="Times New Roman"/>
                <a:cs typeface="Times New Roman"/>
              </a:rPr>
              <a:t>F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g.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b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w.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700" y="7525511"/>
            <a:ext cx="4284980" cy="194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Times New Roman"/>
                <a:cs typeface="Times New Roman"/>
              </a:rPr>
              <a:t>H.</a:t>
            </a:r>
            <a:r>
              <a:rPr sz="1200" spc="-20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//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in</a:t>
            </a:r>
            <a:r>
              <a:rPr sz="1200" spc="20" dirty="0" smtClean="0">
                <a:latin typeface="Times New Roman"/>
                <a:cs typeface="Times New Roman"/>
              </a:rPr>
              <a:t>d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ca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ed cur</a:t>
            </a:r>
            <a:r>
              <a:rPr sz="1200" spc="1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s a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v</a:t>
            </a:r>
            <a:r>
              <a:rPr sz="1200" spc="45" dirty="0" smtClean="0">
                <a:latin typeface="Times New Roman"/>
                <a:cs typeface="Times New Roman"/>
              </a:rPr>
              <a:t>o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ages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-30" dirty="0" smtClean="0">
                <a:latin typeface="Times New Roman"/>
                <a:cs typeface="Times New Roman"/>
              </a:rPr>
              <a:t>f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2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work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g.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35736" y="2368295"/>
            <a:ext cx="2846832" cy="3718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19600" y="1243583"/>
            <a:ext cx="1969007" cy="14965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35736" y="2892551"/>
            <a:ext cx="1990344" cy="3901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35736" y="3438144"/>
            <a:ext cx="3209543" cy="4937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5736" y="4084320"/>
            <a:ext cx="3026664" cy="53339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80488" y="5428488"/>
            <a:ext cx="2819400" cy="19629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98776" y="7872983"/>
            <a:ext cx="2785872" cy="187452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99159"/>
            <a:ext cx="5680075" cy="13258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 smtClean="0">
                <a:latin typeface="Times New Roman"/>
                <a:cs typeface="Times New Roman"/>
              </a:rPr>
              <a:t>Y-</a:t>
            </a:r>
            <a:r>
              <a:rPr sz="1200" b="1" spc="15" dirty="0" smtClean="0">
                <a:latin typeface="Times New Roman"/>
                <a:cs typeface="Times New Roman"/>
              </a:rPr>
              <a:t> </a:t>
            </a:r>
            <a:r>
              <a:rPr sz="1200" b="1" spc="0" dirty="0" smtClean="0">
                <a:latin typeface="Times New Roman"/>
                <a:cs typeface="Times New Roman"/>
              </a:rPr>
              <a:t>Δ AND </a:t>
            </a:r>
            <a:r>
              <a:rPr sz="1200" b="1" spc="-20" dirty="0" smtClean="0">
                <a:latin typeface="Times New Roman"/>
                <a:cs typeface="Times New Roman"/>
              </a:rPr>
              <a:t> </a:t>
            </a:r>
            <a:r>
              <a:rPr sz="1200" b="1" spc="0" dirty="0" smtClean="0">
                <a:latin typeface="Times New Roman"/>
                <a:cs typeface="Times New Roman"/>
              </a:rPr>
              <a:t>Δ-Y  CONVERS</a:t>
            </a:r>
            <a:r>
              <a:rPr sz="1200" b="1" spc="-15" dirty="0" smtClean="0">
                <a:latin typeface="Times New Roman"/>
                <a:cs typeface="Times New Roman"/>
              </a:rPr>
              <a:t>I</a:t>
            </a:r>
            <a:r>
              <a:rPr sz="1200" b="1" spc="0" dirty="0" smtClean="0">
                <a:latin typeface="Times New Roman"/>
                <a:cs typeface="Times New Roman"/>
              </a:rPr>
              <a:t>ONS: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13"/>
              </a:spcBef>
            </a:pPr>
            <a:endParaRPr sz="1000"/>
          </a:p>
          <a:p>
            <a:pPr marL="12700" marR="12700">
              <a:lnSpc>
                <a:spcPct val="109600"/>
              </a:lnSpc>
            </a:pPr>
            <a:r>
              <a:rPr sz="1200" spc="15" dirty="0" smtClean="0">
                <a:latin typeface="Times New Roman"/>
                <a:cs typeface="Times New Roman"/>
              </a:rPr>
              <a:t>C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rc</a:t>
            </a:r>
            <a:r>
              <a:rPr sz="1200" spc="25" dirty="0" smtClean="0">
                <a:latin typeface="Times New Roman"/>
                <a:cs typeface="Times New Roman"/>
              </a:rPr>
              <a:t>u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c</a:t>
            </a:r>
            <a:r>
              <a:rPr sz="1200" spc="3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20" dirty="0" smtClean="0">
                <a:latin typeface="Times New Roman"/>
                <a:cs typeface="Times New Roman"/>
              </a:rPr>
              <a:t>f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gura</a:t>
            </a:r>
            <a:r>
              <a:rPr sz="1200" spc="50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s are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-40" dirty="0" smtClean="0">
                <a:latin typeface="Times New Roman"/>
                <a:cs typeface="Times New Roman"/>
              </a:rPr>
              <a:t>f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en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c</a:t>
            </a:r>
            <a:r>
              <a:rPr sz="1200" spc="1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ered in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1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1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es</a:t>
            </a:r>
            <a:r>
              <a:rPr sz="1200" spc="-1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ors </a:t>
            </a:r>
            <a:r>
              <a:rPr sz="1200" spc="-15" dirty="0" smtClean="0">
                <a:latin typeface="Times New Roman"/>
                <a:cs typeface="Times New Roman"/>
              </a:rPr>
              <a:t>d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ot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appe</a:t>
            </a:r>
            <a:r>
              <a:rPr sz="1200" spc="-1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 to </a:t>
            </a:r>
            <a:r>
              <a:rPr sz="1200" spc="-15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 s</a:t>
            </a:r>
            <a:r>
              <a:rPr sz="1200" spc="-2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r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para</a:t>
            </a:r>
            <a:r>
              <a:rPr sz="1200" spc="-25" dirty="0" smtClean="0">
                <a:latin typeface="Times New Roman"/>
                <a:cs typeface="Times New Roman"/>
              </a:rPr>
              <a:t>ll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20" dirty="0" smtClean="0">
                <a:latin typeface="Times New Roman"/>
                <a:cs typeface="Times New Roman"/>
              </a:rPr>
              <a:t>d</a:t>
            </a:r>
            <a:r>
              <a:rPr sz="1200" spc="0" dirty="0" smtClean="0">
                <a:latin typeface="Times New Roman"/>
                <a:cs typeface="Times New Roman"/>
              </a:rPr>
              <a:t>er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20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e c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20" dirty="0" smtClean="0">
                <a:latin typeface="Times New Roman"/>
                <a:cs typeface="Times New Roman"/>
              </a:rPr>
              <a:t>d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50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s,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m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be </a:t>
            </a:r>
            <a:r>
              <a:rPr sz="1200" spc="-2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ecess</a:t>
            </a:r>
            <a:r>
              <a:rPr sz="1200" spc="-20" dirty="0" smtClean="0">
                <a:latin typeface="Times New Roman"/>
                <a:cs typeface="Times New Roman"/>
              </a:rPr>
              <a:t>a</a:t>
            </a:r>
            <a:r>
              <a:rPr sz="1200" spc="3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20" dirty="0" smtClean="0">
                <a:latin typeface="Times New Roman"/>
                <a:cs typeface="Times New Roman"/>
              </a:rPr>
              <a:t>c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nv</a:t>
            </a:r>
            <a:r>
              <a:rPr sz="1200" spc="0" dirty="0" smtClean="0">
                <a:latin typeface="Times New Roman"/>
                <a:cs typeface="Times New Roman"/>
              </a:rPr>
              <a:t>ert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25" dirty="0" smtClean="0">
                <a:latin typeface="Times New Roman"/>
                <a:cs typeface="Times New Roman"/>
              </a:rPr>
              <a:t>c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rc</a:t>
            </a:r>
            <a:r>
              <a:rPr sz="1200" spc="25" dirty="0" smtClean="0">
                <a:latin typeface="Times New Roman"/>
                <a:cs typeface="Times New Roman"/>
              </a:rPr>
              <a:t>u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4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3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35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40" dirty="0" smtClean="0">
                <a:latin typeface="Times New Roman"/>
                <a:cs typeface="Times New Roman"/>
              </a:rPr>
              <a:t>f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3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o a</a:t>
            </a:r>
            <a:r>
              <a:rPr sz="1200" spc="-2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er to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s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lv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40" dirty="0" smtClean="0">
                <a:latin typeface="Times New Roman"/>
                <a:cs typeface="Times New Roman"/>
              </a:rPr>
              <a:t>f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any</a:t>
            </a:r>
            <a:r>
              <a:rPr sz="1200" spc="-55" dirty="0" smtClean="0">
                <a:latin typeface="Times New Roman"/>
                <a:cs typeface="Times New Roman"/>
              </a:rPr>
              <a:t> </a:t>
            </a:r>
            <a:r>
              <a:rPr sz="1200" spc="35" dirty="0" smtClean="0">
                <a:latin typeface="Times New Roman"/>
                <a:cs typeface="Times New Roman"/>
              </a:rPr>
              <a:t>u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20" dirty="0" smtClean="0">
                <a:latin typeface="Times New Roman"/>
                <a:cs typeface="Times New Roman"/>
              </a:rPr>
              <a:t>k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wn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qu</a:t>
            </a:r>
            <a:r>
              <a:rPr sz="1200" spc="30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50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50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m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3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-15" dirty="0" smtClean="0">
                <a:latin typeface="Times New Roman"/>
                <a:cs typeface="Times New Roman"/>
              </a:rPr>
              <a:t>n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dal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ap</a:t>
            </a:r>
            <a:r>
              <a:rPr sz="1200" spc="15" dirty="0" smtClean="0">
                <a:latin typeface="Times New Roman"/>
                <a:cs typeface="Times New Roman"/>
              </a:rPr>
              <a:t>p</a:t>
            </a:r>
            <a:r>
              <a:rPr sz="1200" spc="-25" dirty="0" smtClean="0">
                <a:latin typeface="Times New Roman"/>
                <a:cs typeface="Times New Roman"/>
              </a:rPr>
              <a:t>li</a:t>
            </a:r>
            <a:r>
              <a:rPr sz="1200" spc="0" dirty="0" smtClean="0">
                <a:latin typeface="Times New Roman"/>
                <a:cs typeface="Times New Roman"/>
              </a:rPr>
              <a:t>ed. Two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c</a:t>
            </a:r>
            <a:r>
              <a:rPr sz="1200" spc="-5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rc</a:t>
            </a:r>
            <a:r>
              <a:rPr sz="1200" spc="25" dirty="0" smtClean="0">
                <a:latin typeface="Times New Roman"/>
                <a:cs typeface="Times New Roman"/>
              </a:rPr>
              <a:t>u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c</a:t>
            </a:r>
            <a:r>
              <a:rPr sz="1200" spc="1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20" dirty="0" smtClean="0">
                <a:latin typeface="Times New Roman"/>
                <a:cs typeface="Times New Roman"/>
              </a:rPr>
              <a:t>f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gura</a:t>
            </a:r>
            <a:r>
              <a:rPr sz="1200" spc="50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at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40" dirty="0" smtClean="0">
                <a:latin typeface="Times New Roman"/>
                <a:cs typeface="Times New Roman"/>
              </a:rPr>
              <a:t>f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en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acc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40" dirty="0" smtClean="0">
                <a:latin typeface="Times New Roman"/>
                <a:cs typeface="Times New Roman"/>
              </a:rPr>
              <a:t>f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 t</a:t>
            </a:r>
            <a:r>
              <a:rPr sz="1200" spc="-30" dirty="0" smtClean="0">
                <a:latin typeface="Times New Roman"/>
                <a:cs typeface="Times New Roman"/>
              </a:rPr>
              <a:t>h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d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ff</a:t>
            </a:r>
            <a:r>
              <a:rPr sz="1200" spc="-30" dirty="0" smtClean="0">
                <a:latin typeface="Times New Roman"/>
                <a:cs typeface="Times New Roman"/>
              </a:rPr>
              <a:t>i</a:t>
            </a:r>
            <a:r>
              <a:rPr sz="1200" spc="15" dirty="0" smtClean="0">
                <a:latin typeface="Times New Roman"/>
                <a:cs typeface="Times New Roman"/>
              </a:rPr>
              <a:t>c</a:t>
            </a:r>
            <a:r>
              <a:rPr sz="1200" spc="20" dirty="0" smtClean="0">
                <a:latin typeface="Times New Roman"/>
                <a:cs typeface="Times New Roman"/>
              </a:rPr>
              <a:t>u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50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are 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25" dirty="0" smtClean="0">
                <a:latin typeface="Times New Roman"/>
                <a:cs typeface="Times New Roman"/>
              </a:rPr>
              <a:t>w</a:t>
            </a:r>
            <a:r>
              <a:rPr sz="1200" spc="-50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15" dirty="0" smtClean="0">
                <a:latin typeface="Times New Roman"/>
                <a:cs typeface="Times New Roman"/>
              </a:rPr>
              <a:t>(</a:t>
            </a:r>
            <a:r>
              <a:rPr sz="1200" spc="0" dirty="0" smtClean="0">
                <a:latin typeface="Times New Roman"/>
                <a:cs typeface="Times New Roman"/>
              </a:rPr>
              <a:t>Y)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a (Δ)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-30" dirty="0" smtClean="0">
                <a:latin typeface="Times New Roman"/>
                <a:cs typeface="Times New Roman"/>
              </a:rPr>
              <a:t>c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20" dirty="0" smtClean="0">
                <a:latin typeface="Times New Roman"/>
                <a:cs typeface="Times New Roman"/>
              </a:rPr>
              <a:t>f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gura</a:t>
            </a:r>
            <a:r>
              <a:rPr sz="1200" spc="30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ns de</a:t>
            </a:r>
            <a:r>
              <a:rPr sz="1200" spc="20" dirty="0" smtClean="0">
                <a:latin typeface="Times New Roman"/>
                <a:cs typeface="Times New Roman"/>
              </a:rPr>
              <a:t>p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c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ed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15" dirty="0" smtClean="0">
                <a:latin typeface="Times New Roman"/>
                <a:cs typeface="Times New Roman"/>
              </a:rPr>
              <a:t>F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g.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4404421"/>
            <a:ext cx="5513070" cy="7404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8300"/>
              </a:lnSpc>
            </a:pPr>
            <a:r>
              <a:rPr sz="1200" dirty="0" smtClean="0">
                <a:latin typeface="Times New Roman"/>
                <a:cs typeface="Times New Roman"/>
              </a:rPr>
              <a:t>T</a:t>
            </a:r>
            <a:r>
              <a:rPr sz="1200" spc="-1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pu</a:t>
            </a:r>
            <a:r>
              <a:rPr sz="1200" spc="1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se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ec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de</a:t>
            </a:r>
            <a:r>
              <a:rPr sz="1200" spc="-30" dirty="0" smtClean="0">
                <a:latin typeface="Times New Roman"/>
                <a:cs typeface="Times New Roman"/>
              </a:rPr>
              <a:t>v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p 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equa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-40" dirty="0" smtClean="0">
                <a:latin typeface="Times New Roman"/>
                <a:cs typeface="Times New Roman"/>
              </a:rPr>
              <a:t>f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30" dirty="0" smtClean="0">
                <a:latin typeface="Times New Roman"/>
                <a:cs typeface="Times New Roman"/>
              </a:rPr>
              <a:t>c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nv</a:t>
            </a:r>
            <a:r>
              <a:rPr sz="1200" spc="0" dirty="0" smtClean="0">
                <a:latin typeface="Times New Roman"/>
                <a:cs typeface="Times New Roman"/>
              </a:rPr>
              <a:t>er</a:t>
            </a:r>
            <a:r>
              <a:rPr sz="1200" spc="5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in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4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3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Δ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-1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, or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ce </a:t>
            </a:r>
            <a:r>
              <a:rPr sz="1200" spc="-25" dirty="0" smtClean="0">
                <a:latin typeface="Times New Roman"/>
                <a:cs typeface="Times New Roman"/>
              </a:rPr>
              <a:t>v</a:t>
            </a:r>
            <a:r>
              <a:rPr sz="1200" spc="0" dirty="0" smtClean="0">
                <a:latin typeface="Times New Roman"/>
                <a:cs typeface="Times New Roman"/>
              </a:rPr>
              <a:t>ers</a:t>
            </a:r>
            <a:r>
              <a:rPr sz="1200" spc="-1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sz="1200" b="1" u="heavy" dirty="0" smtClean="0">
                <a:latin typeface="Times New Roman"/>
                <a:cs typeface="Times New Roman"/>
              </a:rPr>
              <a:t>De</a:t>
            </a:r>
            <a:r>
              <a:rPr sz="1200" b="1" u="heavy" spc="-30" dirty="0" smtClean="0">
                <a:latin typeface="Times New Roman"/>
                <a:cs typeface="Times New Roman"/>
              </a:rPr>
              <a:t>l</a:t>
            </a:r>
            <a:r>
              <a:rPr sz="1200" b="1" u="heavy" spc="0" dirty="0" smtClean="0">
                <a:latin typeface="Times New Roman"/>
                <a:cs typeface="Times New Roman"/>
              </a:rPr>
              <a:t>ta</a:t>
            </a:r>
            <a:r>
              <a:rPr sz="1200" u="heavy" spc="20" dirty="0" smtClean="0">
                <a:latin typeface="Times New Roman"/>
                <a:cs typeface="Times New Roman"/>
              </a:rPr>
              <a:t> </a:t>
            </a:r>
            <a:r>
              <a:rPr sz="1200" b="1" u="heavy" spc="0" dirty="0" smtClean="0">
                <a:latin typeface="Times New Roman"/>
                <a:cs typeface="Times New Roman"/>
              </a:rPr>
              <a:t>to</a:t>
            </a:r>
            <a:r>
              <a:rPr sz="1200" u="heavy" spc="20" dirty="0" smtClean="0">
                <a:latin typeface="Times New Roman"/>
                <a:cs typeface="Times New Roman"/>
              </a:rPr>
              <a:t> </a:t>
            </a:r>
            <a:r>
              <a:rPr sz="1200" b="1" u="heavy" spc="0" dirty="0" smtClean="0">
                <a:latin typeface="Times New Roman"/>
                <a:cs typeface="Times New Roman"/>
              </a:rPr>
              <a:t>S</a:t>
            </a:r>
            <a:r>
              <a:rPr sz="1200" b="1" u="heavy" spc="10" dirty="0" smtClean="0">
                <a:latin typeface="Times New Roman"/>
                <a:cs typeface="Times New Roman"/>
              </a:rPr>
              <a:t>t</a:t>
            </a:r>
            <a:r>
              <a:rPr sz="1200" b="1" u="heavy" spc="0" dirty="0" smtClean="0">
                <a:latin typeface="Times New Roman"/>
                <a:cs typeface="Times New Roman"/>
              </a:rPr>
              <a:t>ar</a:t>
            </a:r>
            <a:r>
              <a:rPr sz="1200" u="heavy" spc="-20" dirty="0" smtClean="0">
                <a:latin typeface="Times New Roman"/>
                <a:cs typeface="Times New Roman"/>
              </a:rPr>
              <a:t> </a:t>
            </a:r>
            <a:r>
              <a:rPr sz="1200" b="1" u="heavy" spc="0" dirty="0" smtClean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700" y="8744773"/>
            <a:ext cx="5406390" cy="4083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8300"/>
              </a:lnSpc>
            </a:pPr>
            <a:r>
              <a:rPr sz="1200" spc="5" dirty="0" smtClean="0">
                <a:latin typeface="Times New Roman"/>
                <a:cs typeface="Times New Roman"/>
              </a:rPr>
              <a:t>-</a:t>
            </a:r>
            <a:r>
              <a:rPr sz="1200" b="1" i="1" spc="0" dirty="0" smtClean="0">
                <a:latin typeface="Times New Roman"/>
                <a:cs typeface="Times New Roman"/>
              </a:rPr>
              <a:t>Note</a:t>
            </a:r>
            <a:r>
              <a:rPr sz="1200" b="1" i="1" spc="-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at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ea</a:t>
            </a:r>
            <a:r>
              <a:rPr sz="1200" spc="-1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es</a:t>
            </a:r>
            <a:r>
              <a:rPr sz="1200" spc="-4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Y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 equ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35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produ</a:t>
            </a:r>
            <a:r>
              <a:rPr sz="1200" spc="-1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1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20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ors in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30" dirty="0" smtClean="0">
                <a:latin typeface="Times New Roman"/>
                <a:cs typeface="Times New Roman"/>
              </a:rPr>
              <a:t>t</a:t>
            </a:r>
            <a:r>
              <a:rPr sz="1200" spc="-30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c</a:t>
            </a:r>
            <a:r>
              <a:rPr sz="1200" spc="-40" dirty="0" smtClean="0">
                <a:latin typeface="Times New Roman"/>
                <a:cs typeface="Times New Roman"/>
              </a:rPr>
              <a:t>l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20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st </a:t>
            </a:r>
            <a:r>
              <a:rPr sz="1200" spc="-25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2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15" dirty="0" smtClean="0">
                <a:latin typeface="Times New Roman"/>
                <a:cs typeface="Times New Roman"/>
              </a:rPr>
              <a:t>c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ded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by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s</a:t>
            </a:r>
            <a:r>
              <a:rPr sz="1200" spc="20" dirty="0" smtClean="0">
                <a:latin typeface="Times New Roman"/>
                <a:cs typeface="Times New Roman"/>
              </a:rPr>
              <a:t>u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10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1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es</a:t>
            </a:r>
            <a:r>
              <a:rPr sz="1200" spc="-1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rs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Δ.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163823" y="7001255"/>
            <a:ext cx="1246631" cy="4663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343911" y="2380487"/>
            <a:ext cx="2895600" cy="1905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86455" y="5297423"/>
            <a:ext cx="1810512" cy="15514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82111" y="7623047"/>
            <a:ext cx="1210056" cy="39928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82111" y="8174735"/>
            <a:ext cx="1210056" cy="44805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99159"/>
            <a:ext cx="904240" cy="194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u="heavy" dirty="0" smtClean="0">
                <a:latin typeface="Times New Roman"/>
                <a:cs typeface="Times New Roman"/>
              </a:rPr>
              <a:t>S</a:t>
            </a:r>
            <a:r>
              <a:rPr sz="1200" b="1" u="heavy" spc="10" dirty="0" smtClean="0">
                <a:latin typeface="Times New Roman"/>
                <a:cs typeface="Times New Roman"/>
              </a:rPr>
              <a:t>t</a:t>
            </a:r>
            <a:r>
              <a:rPr sz="1200" b="1" u="heavy" spc="0" dirty="0" smtClean="0">
                <a:latin typeface="Times New Roman"/>
                <a:cs typeface="Times New Roman"/>
              </a:rPr>
              <a:t>ar</a:t>
            </a:r>
            <a:r>
              <a:rPr sz="1200" u="heavy" spc="-30" dirty="0" smtClean="0">
                <a:latin typeface="Times New Roman"/>
                <a:cs typeface="Times New Roman"/>
              </a:rPr>
              <a:t> </a:t>
            </a:r>
            <a:r>
              <a:rPr sz="1200" b="1" u="heavy" spc="20" dirty="0" smtClean="0">
                <a:latin typeface="Times New Roman"/>
                <a:cs typeface="Times New Roman"/>
              </a:rPr>
              <a:t>t</a:t>
            </a:r>
            <a:r>
              <a:rPr sz="1200" b="1" u="heavy" spc="0" dirty="0" smtClean="0">
                <a:latin typeface="Times New Roman"/>
                <a:cs typeface="Times New Roman"/>
              </a:rPr>
              <a:t>o</a:t>
            </a:r>
            <a:r>
              <a:rPr sz="1200" u="heavy" spc="0" dirty="0" smtClean="0">
                <a:latin typeface="Times New Roman"/>
                <a:cs typeface="Times New Roman"/>
              </a:rPr>
              <a:t> </a:t>
            </a:r>
            <a:r>
              <a:rPr sz="1200" b="1" u="heavy" spc="0" dirty="0" smtClean="0">
                <a:latin typeface="Times New Roman"/>
                <a:cs typeface="Times New Roman"/>
              </a:rPr>
              <a:t>De</a:t>
            </a:r>
            <a:r>
              <a:rPr sz="1200" b="1" u="heavy" spc="-20" dirty="0" smtClean="0">
                <a:latin typeface="Times New Roman"/>
                <a:cs typeface="Times New Roman"/>
              </a:rPr>
              <a:t>l</a:t>
            </a:r>
            <a:r>
              <a:rPr sz="1200" b="1" u="heavy" spc="0" dirty="0" smtClean="0">
                <a:latin typeface="Times New Roman"/>
                <a:cs typeface="Times New Roman"/>
              </a:rPr>
              <a:t>ta: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4567366"/>
            <a:ext cx="5647055" cy="11499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9200"/>
              </a:lnSpc>
            </a:pPr>
            <a:r>
              <a:rPr sz="1200" spc="5" dirty="0" smtClean="0">
                <a:latin typeface="Times New Roman"/>
                <a:cs typeface="Times New Roman"/>
              </a:rPr>
              <a:t>-</a:t>
            </a:r>
            <a:r>
              <a:rPr sz="1200" b="1" i="1" spc="0" dirty="0" smtClean="0">
                <a:latin typeface="Times New Roman"/>
                <a:cs typeface="Times New Roman"/>
              </a:rPr>
              <a:t>Note</a:t>
            </a:r>
            <a:r>
              <a:rPr sz="1200" b="1" i="1" spc="-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at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20" dirty="0" smtClean="0">
                <a:latin typeface="Times New Roman"/>
                <a:cs typeface="Times New Roman"/>
              </a:rPr>
              <a:t>v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20" dirty="0" smtClean="0">
                <a:latin typeface="Times New Roman"/>
                <a:cs typeface="Times New Roman"/>
              </a:rPr>
              <a:t>u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3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each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re</a:t>
            </a:r>
            <a:r>
              <a:rPr sz="1200" spc="15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or 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Δ 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-3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 e</a:t>
            </a:r>
            <a:r>
              <a:rPr sz="1200" spc="20" dirty="0" smtClean="0">
                <a:latin typeface="Times New Roman"/>
                <a:cs typeface="Times New Roman"/>
              </a:rPr>
              <a:t>q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s</a:t>
            </a:r>
            <a:r>
              <a:rPr sz="1200" spc="20" dirty="0" smtClean="0">
                <a:latin typeface="Times New Roman"/>
                <a:cs typeface="Times New Roman"/>
              </a:rPr>
              <a:t>u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3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p</a:t>
            </a:r>
            <a:r>
              <a:rPr sz="1200" spc="3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e p</a:t>
            </a:r>
            <a:r>
              <a:rPr sz="1200" spc="15" dirty="0" smtClean="0">
                <a:latin typeface="Times New Roman"/>
                <a:cs typeface="Times New Roman"/>
              </a:rPr>
              <a:t>r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du</a:t>
            </a:r>
            <a:r>
              <a:rPr sz="1200" spc="-30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 c</a:t>
            </a:r>
            <a:r>
              <a:rPr sz="1200" spc="15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na</a:t>
            </a:r>
            <a:r>
              <a:rPr sz="1200" spc="45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4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1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es</a:t>
            </a:r>
            <a:r>
              <a:rPr sz="1200" spc="-4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1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es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3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Y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d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ded by 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1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es</a:t>
            </a:r>
            <a:r>
              <a:rPr sz="1200" spc="-1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1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3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Y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-4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ar</a:t>
            </a:r>
            <a:r>
              <a:rPr sz="1200" spc="3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20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4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3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re</a:t>
            </a:r>
            <a:r>
              <a:rPr sz="1200" spc="15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or to </a:t>
            </a:r>
            <a:r>
              <a:rPr sz="1200" spc="-15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e de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er</a:t>
            </a:r>
            <a:r>
              <a:rPr sz="1200" spc="-20" dirty="0" smtClean="0">
                <a:latin typeface="Times New Roman"/>
                <a:cs typeface="Times New Roman"/>
              </a:rPr>
              <a:t>m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ned.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56"/>
              </a:spcBef>
            </a:pPr>
            <a:endParaRPr sz="1000"/>
          </a:p>
          <a:p>
            <a:pPr marL="12700" marR="85725">
              <a:lnSpc>
                <a:spcPct val="108300"/>
              </a:lnSpc>
            </a:pPr>
            <a:r>
              <a:rPr sz="1200" spc="-1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et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us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30" dirty="0" smtClean="0">
                <a:latin typeface="Times New Roman"/>
                <a:cs typeface="Times New Roman"/>
              </a:rPr>
              <a:t>c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der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w</a:t>
            </a:r>
            <a:r>
              <a:rPr sz="1200" spc="-3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at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w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ccur if</a:t>
            </a:r>
            <a:r>
              <a:rPr sz="1200" spc="-55" dirty="0" smtClean="0">
                <a:latin typeface="Times New Roman"/>
                <a:cs typeface="Times New Roman"/>
              </a:rPr>
              <a:t> </a:t>
            </a:r>
            <a:r>
              <a:rPr sz="1200" spc="30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ll</a:t>
            </a:r>
            <a:r>
              <a:rPr sz="1200" spc="-35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v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ues</a:t>
            </a:r>
            <a:r>
              <a:rPr sz="1200" spc="20" dirty="0" smtClean="0">
                <a:latin typeface="Times New Roman"/>
                <a:cs typeface="Times New Roman"/>
              </a:rPr>
              <a:t> 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Δ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we</a:t>
            </a:r>
            <a:r>
              <a:rPr sz="1200" spc="1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s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50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e.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If </a:t>
            </a:r>
            <a:r>
              <a:rPr sz="1200" spc="-10" dirty="0" smtClean="0">
                <a:latin typeface="Times New Roman"/>
                <a:cs typeface="Times New Roman"/>
              </a:rPr>
              <a:t> </a:t>
            </a:r>
            <a:r>
              <a:rPr sz="1200" spc="15" dirty="0" smtClean="0">
                <a:latin typeface="Times New Roman"/>
                <a:cs typeface="Times New Roman"/>
              </a:rPr>
              <a:t>R</a:t>
            </a:r>
            <a:r>
              <a:rPr sz="1200" spc="-15" baseline="-10416" dirty="0" smtClean="0">
                <a:latin typeface="Times New Roman"/>
                <a:cs typeface="Times New Roman"/>
              </a:rPr>
              <a:t>A</a:t>
            </a:r>
            <a:r>
              <a:rPr sz="1200" spc="120" baseline="-10416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=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-10" dirty="0" smtClean="0">
                <a:latin typeface="Times New Roman"/>
                <a:cs typeface="Times New Roman"/>
              </a:rPr>
              <a:t>R</a:t>
            </a:r>
            <a:r>
              <a:rPr sz="1200" spc="-15" baseline="-10416" dirty="0" smtClean="0">
                <a:latin typeface="Times New Roman"/>
                <a:cs typeface="Times New Roman"/>
              </a:rPr>
              <a:t>B </a:t>
            </a:r>
            <a:r>
              <a:rPr sz="1200" spc="-135" baseline="-10416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= </a:t>
            </a:r>
            <a:r>
              <a:rPr sz="1200" spc="-10" dirty="0" smtClean="0">
                <a:latin typeface="Times New Roman"/>
                <a:cs typeface="Times New Roman"/>
              </a:rPr>
              <a:t>R</a:t>
            </a:r>
            <a:r>
              <a:rPr sz="1200" spc="-30" baseline="-10416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700" y="8926007"/>
            <a:ext cx="5598160" cy="6115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9200"/>
              </a:lnSpc>
            </a:pPr>
            <a:r>
              <a:rPr sz="1200" dirty="0" smtClean="0">
                <a:latin typeface="Times New Roman"/>
                <a:cs typeface="Times New Roman"/>
              </a:rPr>
              <a:t>T</a:t>
            </a:r>
            <a:r>
              <a:rPr sz="1200" spc="-1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Y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Δ </a:t>
            </a:r>
            <a:r>
              <a:rPr sz="1200" spc="3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 </a:t>
            </a:r>
            <a:r>
              <a:rPr sz="1200" spc="15" dirty="0" smtClean="0">
                <a:latin typeface="Times New Roman"/>
                <a:cs typeface="Times New Roman"/>
              </a:rPr>
              <a:t>o</a:t>
            </a:r>
            <a:r>
              <a:rPr sz="1200" spc="-40" dirty="0" smtClean="0">
                <a:latin typeface="Times New Roman"/>
                <a:cs typeface="Times New Roman"/>
              </a:rPr>
              <a:t>f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en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appe</a:t>
            </a:r>
            <a:r>
              <a:rPr sz="1200" spc="-1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r.</a:t>
            </a:r>
            <a:r>
              <a:rPr sz="1200" spc="20" dirty="0" smtClean="0">
                <a:latin typeface="Times New Roman"/>
                <a:cs typeface="Times New Roman"/>
              </a:rPr>
              <a:t> 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are 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en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2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er</a:t>
            </a:r>
            <a:r>
              <a:rPr sz="1200" spc="1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ed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as a 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ee</a:t>
            </a:r>
            <a:r>
              <a:rPr sz="1200" spc="-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(T)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2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pi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(</a:t>
            </a:r>
            <a:r>
              <a:rPr sz="1200" spc="0" dirty="0" smtClean="0">
                <a:latin typeface="Times New Roman"/>
                <a:cs typeface="Times New Roman"/>
              </a:rPr>
              <a:t>p)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-30" dirty="0" smtClean="0">
                <a:latin typeface="Times New Roman"/>
                <a:cs typeface="Times New Roman"/>
              </a:rPr>
              <a:t>w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20" dirty="0" smtClean="0">
                <a:latin typeface="Times New Roman"/>
                <a:cs typeface="Times New Roman"/>
              </a:rPr>
              <a:t>k</a:t>
            </a:r>
            <a:r>
              <a:rPr sz="1200" spc="0" dirty="0" smtClean="0">
                <a:latin typeface="Times New Roman"/>
                <a:cs typeface="Times New Roman"/>
              </a:rPr>
              <a:t>, resp</a:t>
            </a:r>
            <a:r>
              <a:rPr sz="1200" spc="-1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c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0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1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equa</a:t>
            </a:r>
            <a:r>
              <a:rPr sz="1200" spc="45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s us</a:t>
            </a:r>
            <a:r>
              <a:rPr sz="1200" spc="-1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c</a:t>
            </a:r>
            <a:r>
              <a:rPr sz="1200" spc="15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nv</a:t>
            </a:r>
            <a:r>
              <a:rPr sz="1200" spc="0" dirty="0" smtClean="0">
                <a:latin typeface="Times New Roman"/>
                <a:cs typeface="Times New Roman"/>
              </a:rPr>
              <a:t>ert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3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3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1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40" dirty="0" smtClean="0">
                <a:latin typeface="Times New Roman"/>
                <a:cs typeface="Times New Roman"/>
              </a:rPr>
              <a:t>f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3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er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are e</a:t>
            </a:r>
            <a:r>
              <a:rPr sz="1200" spc="-20" dirty="0" smtClean="0">
                <a:latin typeface="Times New Roman"/>
                <a:cs typeface="Times New Roman"/>
              </a:rPr>
              <a:t>x</a:t>
            </a:r>
            <a:r>
              <a:rPr sz="1200" spc="0" dirty="0" smtClean="0">
                <a:latin typeface="Times New Roman"/>
                <a:cs typeface="Times New Roman"/>
              </a:rPr>
              <a:t>ac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s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e as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se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de</a:t>
            </a:r>
            <a:r>
              <a:rPr sz="1200" spc="-30" dirty="0" smtClean="0">
                <a:latin typeface="Times New Roman"/>
                <a:cs typeface="Times New Roman"/>
              </a:rPr>
              <a:t>v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ped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40" dirty="0" smtClean="0">
                <a:latin typeface="Times New Roman"/>
                <a:cs typeface="Times New Roman"/>
              </a:rPr>
              <a:t>f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Y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Δ  tra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40" dirty="0" smtClean="0">
                <a:latin typeface="Times New Roman"/>
                <a:cs typeface="Times New Roman"/>
              </a:rPr>
              <a:t>f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30" dirty="0" smtClean="0">
                <a:latin typeface="Times New Roman"/>
                <a:cs typeface="Times New Roman"/>
              </a:rPr>
              <a:t>r</a:t>
            </a:r>
            <a:r>
              <a:rPr sz="1200" spc="-50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45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20567" y="2883407"/>
            <a:ext cx="1533144" cy="4297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20567" y="4038600"/>
            <a:ext cx="1542287" cy="4084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86455" y="1243583"/>
            <a:ext cx="1810512" cy="14874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20567" y="3465576"/>
            <a:ext cx="1533144" cy="4175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5736" y="5861303"/>
            <a:ext cx="3267455" cy="93573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35736" y="6949440"/>
            <a:ext cx="2200656" cy="12009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2657855"/>
            <a:ext cx="2421890" cy="194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Times New Roman"/>
                <a:cs typeface="Times New Roman"/>
              </a:rPr>
              <a:t>E</a:t>
            </a:r>
            <a:r>
              <a:rPr sz="1200" spc="-15" dirty="0" smtClean="0">
                <a:latin typeface="Times New Roman"/>
                <a:cs typeface="Times New Roman"/>
              </a:rPr>
              <a:t>x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m</a:t>
            </a:r>
            <a:r>
              <a:rPr sz="1200" spc="20" dirty="0" smtClean="0">
                <a:latin typeface="Times New Roman"/>
                <a:cs typeface="Times New Roman"/>
              </a:rPr>
              <a:t>p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e: C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vert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Δ  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4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g.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Y.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4788407"/>
            <a:ext cx="580390" cy="194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700" y="6461759"/>
            <a:ext cx="2929255" cy="194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Times New Roman"/>
                <a:cs typeface="Times New Roman"/>
              </a:rPr>
              <a:t>T</a:t>
            </a:r>
            <a:r>
              <a:rPr sz="1200" spc="-1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eq</a:t>
            </a:r>
            <a:r>
              <a:rPr sz="1200" spc="25" dirty="0" smtClean="0">
                <a:latin typeface="Times New Roman"/>
                <a:cs typeface="Times New Roman"/>
              </a:rPr>
              <a:t>u</a:t>
            </a:r>
            <a:r>
              <a:rPr sz="1200" spc="-25" dirty="0" smtClean="0">
                <a:latin typeface="Times New Roman"/>
                <a:cs typeface="Times New Roman"/>
              </a:rPr>
              <a:t>iv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w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rk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-1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wn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g.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b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w.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35736" y="914399"/>
            <a:ext cx="3837432" cy="16123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35736" y="3008375"/>
            <a:ext cx="2246376" cy="16459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35736" y="5135879"/>
            <a:ext cx="3541776" cy="11917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35736" y="6809231"/>
            <a:ext cx="2295144" cy="17800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96111"/>
            <a:ext cx="2461895" cy="194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Times New Roman"/>
                <a:cs typeface="Times New Roman"/>
              </a:rPr>
              <a:t>E</a:t>
            </a:r>
            <a:r>
              <a:rPr sz="1200" spc="-15" dirty="0" smtClean="0">
                <a:latin typeface="Times New Roman"/>
                <a:cs typeface="Times New Roman"/>
              </a:rPr>
              <a:t>x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m</a:t>
            </a:r>
            <a:r>
              <a:rPr sz="1200" spc="20" dirty="0" smtClean="0">
                <a:latin typeface="Times New Roman"/>
                <a:cs typeface="Times New Roman"/>
              </a:rPr>
              <a:t>p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e : 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C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vert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Y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g.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Δ.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3206495"/>
            <a:ext cx="580390" cy="194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700" y="4916423"/>
            <a:ext cx="2950210" cy="194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Times New Roman"/>
                <a:cs typeface="Times New Roman"/>
              </a:rPr>
              <a:t>H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we</a:t>
            </a:r>
            <a:r>
              <a:rPr sz="1200" spc="-35" dirty="0" smtClean="0">
                <a:latin typeface="Times New Roman"/>
                <a:cs typeface="Times New Roman"/>
              </a:rPr>
              <a:t>v</a:t>
            </a:r>
            <a:r>
              <a:rPr sz="1200" spc="0" dirty="0" smtClean="0">
                <a:latin typeface="Times New Roman"/>
                <a:cs typeface="Times New Roman"/>
              </a:rPr>
              <a:t>er,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3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ree </a:t>
            </a:r>
            <a:r>
              <a:rPr sz="1200" spc="1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20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ors </a:t>
            </a:r>
            <a:r>
              <a:rPr sz="1200" spc="-30" dirty="0" smtClean="0">
                <a:latin typeface="Times New Roman"/>
                <a:cs typeface="Times New Roman"/>
              </a:rPr>
              <a:t>f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Y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are equa</a:t>
            </a:r>
            <a:r>
              <a:rPr sz="1200" spc="-4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700" y="5590032"/>
            <a:ext cx="284480" cy="194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Times New Roman"/>
                <a:cs typeface="Times New Roman"/>
              </a:rPr>
              <a:t>A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1700" y="6260591"/>
            <a:ext cx="2480945" cy="194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Times New Roman"/>
                <a:cs typeface="Times New Roman"/>
              </a:rPr>
              <a:t>T</a:t>
            </a:r>
            <a:r>
              <a:rPr sz="1200" spc="-1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eq</a:t>
            </a:r>
            <a:r>
              <a:rPr sz="1200" spc="25" dirty="0" smtClean="0">
                <a:latin typeface="Times New Roman"/>
                <a:cs typeface="Times New Roman"/>
              </a:rPr>
              <a:t>u</a:t>
            </a:r>
            <a:r>
              <a:rPr sz="1200" spc="-25" dirty="0" smtClean="0">
                <a:latin typeface="Times New Roman"/>
                <a:cs typeface="Times New Roman"/>
              </a:rPr>
              <a:t>iv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w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rk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-1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wn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g.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35736" y="1243583"/>
            <a:ext cx="2170176" cy="1828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35736" y="3553967"/>
            <a:ext cx="2962656" cy="12283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5736" y="5266944"/>
            <a:ext cx="1645920" cy="1889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35736" y="5937503"/>
            <a:ext cx="1018032" cy="1920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35736" y="6611111"/>
            <a:ext cx="2151888" cy="18288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99159"/>
            <a:ext cx="5688965" cy="3930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Times New Roman"/>
                <a:cs typeface="Times New Roman"/>
              </a:rPr>
              <a:t>E</a:t>
            </a:r>
            <a:r>
              <a:rPr sz="1200" spc="-15" dirty="0" smtClean="0">
                <a:latin typeface="Times New Roman"/>
                <a:cs typeface="Times New Roman"/>
              </a:rPr>
              <a:t>x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m</a:t>
            </a:r>
            <a:r>
              <a:rPr sz="1200" spc="20" dirty="0" smtClean="0">
                <a:latin typeface="Times New Roman"/>
                <a:cs typeface="Times New Roman"/>
              </a:rPr>
              <a:t>p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e : 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15" dirty="0" smtClean="0">
                <a:latin typeface="Times New Roman"/>
                <a:cs typeface="Times New Roman"/>
              </a:rPr>
              <a:t>F</a:t>
            </a:r>
            <a:r>
              <a:rPr sz="1200" spc="-25" dirty="0" smtClean="0">
                <a:latin typeface="Times New Roman"/>
                <a:cs typeface="Times New Roman"/>
              </a:rPr>
              <a:t>in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to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al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re</a:t>
            </a:r>
            <a:r>
              <a:rPr sz="1200" spc="15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ce 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ne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work </a:t>
            </a:r>
            <a:r>
              <a:rPr sz="1200" spc="-3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g.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w</a:t>
            </a:r>
            <a:r>
              <a:rPr sz="1200" spc="-1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ere </a:t>
            </a:r>
            <a:r>
              <a:rPr sz="1200" spc="25" dirty="0" smtClean="0">
                <a:latin typeface="Times New Roman"/>
                <a:cs typeface="Times New Roman"/>
              </a:rPr>
              <a:t>R</a:t>
            </a:r>
            <a:r>
              <a:rPr sz="1200" spc="-22" baseline="-10416" dirty="0" smtClean="0">
                <a:latin typeface="Times New Roman"/>
                <a:cs typeface="Times New Roman"/>
              </a:rPr>
              <a:t>A</a:t>
            </a:r>
            <a:r>
              <a:rPr sz="1200" spc="135" baseline="-10416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= 3Ω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22" baseline="-10416" dirty="0" smtClean="0">
                <a:latin typeface="Times New Roman"/>
                <a:cs typeface="Times New Roman"/>
              </a:rPr>
              <a:t>B</a:t>
            </a:r>
            <a:r>
              <a:rPr sz="1200" spc="142" baseline="-10416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=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3Ω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, a</a:t>
            </a:r>
            <a:r>
              <a:rPr sz="1200" spc="-3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10" dirty="0" smtClean="0">
                <a:latin typeface="Times New Roman"/>
                <a:cs typeface="Times New Roman"/>
              </a:rPr>
              <a:t>R</a:t>
            </a:r>
            <a:r>
              <a:rPr sz="1200" spc="-22" baseline="-10416" dirty="0" smtClean="0">
                <a:latin typeface="Times New Roman"/>
                <a:cs typeface="Times New Roman"/>
              </a:rPr>
              <a:t>C</a:t>
            </a:r>
            <a:endParaRPr sz="1200" baseline="-10416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dirty="0" smtClean="0">
                <a:latin typeface="Times New Roman"/>
                <a:cs typeface="Times New Roman"/>
              </a:rPr>
              <a:t>= 6Ω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2892552"/>
            <a:ext cx="580390" cy="194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o</a:t>
            </a:r>
            <a:r>
              <a:rPr sz="1200" spc="-5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50" dirty="0" smtClean="0">
                <a:latin typeface="Times New Roman"/>
                <a:cs typeface="Times New Roman"/>
              </a:rPr>
              <a:t>i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700" y="4870703"/>
            <a:ext cx="3161665" cy="194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Times New Roman"/>
                <a:cs typeface="Times New Roman"/>
              </a:rPr>
              <a:t>R</a:t>
            </a:r>
            <a:r>
              <a:rPr sz="1200" spc="-15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p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0" dirty="0" smtClean="0">
                <a:latin typeface="Times New Roman"/>
                <a:cs typeface="Times New Roman"/>
              </a:rPr>
              <a:t>c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ng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Δ 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by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Y,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as s</a:t>
            </a:r>
            <a:r>
              <a:rPr sz="1200" spc="-30" dirty="0" smtClean="0">
                <a:latin typeface="Times New Roman"/>
                <a:cs typeface="Times New Roman"/>
              </a:rPr>
              <a:t>h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wn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g.,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yi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700" y="6830567"/>
            <a:ext cx="3495675" cy="194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latin typeface="Times New Roman"/>
                <a:cs typeface="Times New Roman"/>
              </a:rPr>
              <a:t>E</a:t>
            </a:r>
            <a:r>
              <a:rPr sz="1200" spc="-15" dirty="0" smtClean="0">
                <a:latin typeface="Times New Roman"/>
                <a:cs typeface="Times New Roman"/>
              </a:rPr>
              <a:t>x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m</a:t>
            </a:r>
            <a:r>
              <a:rPr sz="1200" spc="20" dirty="0" smtClean="0">
                <a:latin typeface="Times New Roman"/>
                <a:cs typeface="Times New Roman"/>
              </a:rPr>
              <a:t>p</a:t>
            </a:r>
            <a:r>
              <a:rPr sz="1200" spc="-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e :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-2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to</a:t>
            </a:r>
            <a:r>
              <a:rPr sz="1200" spc="3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al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re</a:t>
            </a:r>
            <a:r>
              <a:rPr sz="1200" spc="15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ance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3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2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w</a:t>
            </a:r>
            <a:r>
              <a:rPr sz="1200" spc="2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rk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g.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35736" y="1444751"/>
            <a:ext cx="2313432" cy="13167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35736" y="3243071"/>
            <a:ext cx="3514344" cy="14935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35736" y="5495544"/>
            <a:ext cx="2721864" cy="12009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136135" y="5218176"/>
            <a:ext cx="1990343" cy="14782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35736" y="7178040"/>
            <a:ext cx="2142744" cy="14935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1919</Words>
  <Application>Microsoft Office PowerPoint</Application>
  <PresentationFormat>Custom</PresentationFormat>
  <Paragraphs>125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Comp_Eng_1</dc:creator>
  <cp:lastModifiedBy>engineer</cp:lastModifiedBy>
  <cp:revision>3</cp:revision>
  <dcterms:created xsi:type="dcterms:W3CDTF">2018-11-11T08:47:25Z</dcterms:created>
  <dcterms:modified xsi:type="dcterms:W3CDTF">2018-11-11T06:17:14Z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2015-12-08T00:00:00Z</vt:filetime>
  </property>
  <property fmtid="{D5CDD505-2E9C-101B-9397-08002B2CF9AE}" pid="3" name="LastSaved">
    <vt:filetime>2018-11-11T00:00:00Z</vt:filetime>
  </property>
</Properties>
</file>